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38"/>
  </p:notesMasterIdLst>
  <p:handoutMasterIdLst>
    <p:handoutMasterId r:id="rId39"/>
  </p:handoutMasterIdLst>
  <p:sldIdLst>
    <p:sldId id="268" r:id="rId2"/>
    <p:sldId id="258" r:id="rId3"/>
    <p:sldId id="260" r:id="rId4"/>
    <p:sldId id="271" r:id="rId5"/>
    <p:sldId id="261" r:id="rId6"/>
    <p:sldId id="270" r:id="rId7"/>
    <p:sldId id="273" r:id="rId8"/>
    <p:sldId id="262" r:id="rId9"/>
    <p:sldId id="272" r:id="rId10"/>
    <p:sldId id="274" r:id="rId11"/>
    <p:sldId id="275" r:id="rId12"/>
    <p:sldId id="295" r:id="rId13"/>
    <p:sldId id="296" r:id="rId14"/>
    <p:sldId id="300" r:id="rId15"/>
    <p:sldId id="299" r:id="rId16"/>
    <p:sldId id="301" r:id="rId17"/>
    <p:sldId id="302" r:id="rId18"/>
    <p:sldId id="276" r:id="rId19"/>
    <p:sldId id="297" r:id="rId20"/>
    <p:sldId id="277" r:id="rId21"/>
    <p:sldId id="278" r:id="rId22"/>
    <p:sldId id="306" r:id="rId23"/>
    <p:sldId id="282" r:id="rId24"/>
    <p:sldId id="287" r:id="rId25"/>
    <p:sldId id="289" r:id="rId26"/>
    <p:sldId id="294" r:id="rId27"/>
    <p:sldId id="304" r:id="rId28"/>
    <p:sldId id="288" r:id="rId29"/>
    <p:sldId id="264" r:id="rId30"/>
    <p:sldId id="293" r:id="rId31"/>
    <p:sldId id="305" r:id="rId32"/>
    <p:sldId id="307" r:id="rId33"/>
    <p:sldId id="308" r:id="rId34"/>
    <p:sldId id="309" r:id="rId35"/>
    <p:sldId id="310" r:id="rId36"/>
    <p:sldId id="311" r:id="rId3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uverture" id="{459E2E5D-FCF9-45B0-825F-3F0E3D5542CE}">
          <p14:sldIdLst>
            <p14:sldId id="268"/>
          </p14:sldIdLst>
        </p14:section>
        <p14:section name="Slides génériques" id="{AF974EF0-0F4D-465A-BF26-A8C9F9292B5D}">
          <p14:sldIdLst>
            <p14:sldId id="258"/>
            <p14:sldId id="260"/>
            <p14:sldId id="271"/>
            <p14:sldId id="261"/>
            <p14:sldId id="270"/>
            <p14:sldId id="273"/>
            <p14:sldId id="262"/>
            <p14:sldId id="272"/>
            <p14:sldId id="274"/>
            <p14:sldId id="275"/>
            <p14:sldId id="295"/>
            <p14:sldId id="296"/>
            <p14:sldId id="300"/>
            <p14:sldId id="299"/>
            <p14:sldId id="301"/>
            <p14:sldId id="302"/>
            <p14:sldId id="276"/>
            <p14:sldId id="297"/>
            <p14:sldId id="277"/>
            <p14:sldId id="278"/>
            <p14:sldId id="306"/>
            <p14:sldId id="282"/>
            <p14:sldId id="287"/>
            <p14:sldId id="289"/>
            <p14:sldId id="294"/>
            <p14:sldId id="304"/>
            <p14:sldId id="288"/>
            <p14:sldId id="264"/>
            <p14:sldId id="293"/>
            <p14:sldId id="305"/>
            <p14:sldId id="307"/>
            <p14:sldId id="308"/>
            <p14:sldId id="309"/>
            <p14:sldId id="310"/>
            <p14:sldId id="311"/>
          </p14:sldIdLst>
        </p14:section>
      </p14:sectionLst>
    </p:ext>
    <p:ext uri="{EFAFB233-063F-42B5-8137-9DF3F51BA10A}">
      <p15:sldGuideLst xmlns="" xmlns:p15="http://schemas.microsoft.com/office/powerpoint/2012/main">
        <p15:guide id="1" orient="horz" pos="2160" userDrawn="1">
          <p15:clr>
            <a:srgbClr val="A4A3A4"/>
          </p15:clr>
        </p15:guide>
        <p15:guide id="2" pos="3840">
          <p15:clr>
            <a:srgbClr val="A4A3A4"/>
          </p15:clr>
        </p15:guide>
        <p15:guide id="3" orient="horz" pos="3719">
          <p15:clr>
            <a:srgbClr val="A4A3A4"/>
          </p15:clr>
        </p15:guide>
        <p15:guide id="4" pos="737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1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76" autoAdjust="0"/>
    <p:restoredTop sz="93907" autoAdjust="0"/>
  </p:normalViewPr>
  <p:slideViewPr>
    <p:cSldViewPr snapToGrid="0" showGuides="1">
      <p:cViewPr>
        <p:scale>
          <a:sx n="60" d="100"/>
          <a:sy n="60" d="100"/>
        </p:scale>
        <p:origin x="-2790" y="-1158"/>
      </p:cViewPr>
      <p:guideLst>
        <p:guide orient="horz" pos="2160"/>
        <p:guide orient="horz" pos="3719"/>
        <p:guide pos="3840"/>
        <p:guide pos="737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49" d="100"/>
          <a:sy n="49" d="100"/>
        </p:scale>
        <p:origin x="-1758"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 xmlns:a16="http://schemas.microsoft.com/office/drawing/2014/main" id="{BCC9FEC9-2CDD-134F-840A-8F57484A297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 xmlns:a16="http://schemas.microsoft.com/office/drawing/2014/main" id="{EC13CF4C-D8D8-324F-AFA7-772950C2248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5AB692F-B762-CF4B-A8A8-22AAB26BA03B}" type="datetimeFigureOut">
              <a:rPr lang="fr-FR" smtClean="0"/>
              <a:t>21/05/2021</a:t>
            </a:fld>
            <a:endParaRPr lang="fr-FR"/>
          </a:p>
        </p:txBody>
      </p:sp>
      <p:sp>
        <p:nvSpPr>
          <p:cNvPr id="4" name="Espace réservé du pied de page 3">
            <a:extLst>
              <a:ext uri="{FF2B5EF4-FFF2-40B4-BE49-F238E27FC236}">
                <a16:creationId xmlns="" xmlns:a16="http://schemas.microsoft.com/office/drawing/2014/main" id="{EC31A6AC-A6A7-3248-B6E6-95946088A41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 xmlns:a16="http://schemas.microsoft.com/office/drawing/2014/main" id="{D802CA66-22E3-C34E-89C6-B4B2A67C398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4F41BAA-598B-594C-8490-B89944D016A3}" type="slidenum">
              <a:rPr lang="fr-FR" smtClean="0"/>
              <a:t>‹N°›</a:t>
            </a:fld>
            <a:endParaRPr lang="fr-FR"/>
          </a:p>
        </p:txBody>
      </p:sp>
    </p:spTree>
    <p:extLst>
      <p:ext uri="{BB962C8B-B14F-4D97-AF65-F5344CB8AC3E}">
        <p14:creationId xmlns:p14="http://schemas.microsoft.com/office/powerpoint/2010/main" val="37936204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73A9EE-EAD2-0C48-AEF4-C2D4DC6DFEA0}" type="datetimeFigureOut">
              <a:rPr lang="fr-FR" smtClean="0"/>
              <a:t>21/05/2021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73AB8B-6D17-C244-B144-C2D3D1B3AB3D}" type="slidenum">
              <a:rPr lang="fr-FR" smtClean="0"/>
              <a:t>‹N°›</a:t>
            </a:fld>
            <a:endParaRPr lang="fr-FR"/>
          </a:p>
        </p:txBody>
      </p:sp>
    </p:spTree>
    <p:extLst>
      <p:ext uri="{BB962C8B-B14F-4D97-AF65-F5344CB8AC3E}">
        <p14:creationId xmlns:p14="http://schemas.microsoft.com/office/powerpoint/2010/main" val="2113593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commentaires 2"/>
          <p:cNvSpPr>
            <a:spLocks noGrp="1"/>
          </p:cNvSpPr>
          <p:nvPr>
            <p:ph type="body" idx="1"/>
          </p:nvPr>
        </p:nvSpPr>
        <p:spPr/>
        <p:txBody>
          <a:bodyPr/>
          <a:lstStyle/>
          <a:p>
            <a:pPr defTabSz="844083">
              <a:defRPr/>
            </a:pPr>
            <a:r>
              <a:rPr lang="fr-FR" sz="1100" dirty="0"/>
              <a:t>France service.</a:t>
            </a:r>
          </a:p>
        </p:txBody>
      </p:sp>
      <p:sp>
        <p:nvSpPr>
          <p:cNvPr id="4" name="Espace réservé du numéro de diapositive 3"/>
          <p:cNvSpPr>
            <a:spLocks noGrp="1"/>
          </p:cNvSpPr>
          <p:nvPr>
            <p:ph type="sldNum" sz="quarter" idx="10"/>
          </p:nvPr>
        </p:nvSpPr>
        <p:spPr/>
        <p:txBody>
          <a:bodyPr/>
          <a:lstStyle/>
          <a:p>
            <a:fld id="{4EC17B62-A9F5-41E4-A110-BD6D98D52002}" type="slidenum">
              <a:rPr lang="fr-FR" smtClean="0"/>
              <a:t>20</a:t>
            </a:fld>
            <a:endParaRPr lang="fr-FR"/>
          </a:p>
        </p:txBody>
      </p:sp>
    </p:spTree>
    <p:extLst>
      <p:ext uri="{BB962C8B-B14F-4D97-AF65-F5344CB8AC3E}">
        <p14:creationId xmlns:p14="http://schemas.microsoft.com/office/powerpoint/2010/main" val="1196311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EC17B62-A9F5-41E4-A110-BD6D98D52002}" type="slidenum">
              <a:rPr lang="fr-FR" smtClean="0"/>
              <a:t>22</a:t>
            </a:fld>
            <a:endParaRPr lang="fr-FR"/>
          </a:p>
        </p:txBody>
      </p:sp>
    </p:spTree>
    <p:extLst>
      <p:ext uri="{BB962C8B-B14F-4D97-AF65-F5344CB8AC3E}">
        <p14:creationId xmlns:p14="http://schemas.microsoft.com/office/powerpoint/2010/main" val="1542723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EC17B62-A9F5-41E4-A110-BD6D98D52002}" type="slidenum">
              <a:rPr lang="fr-FR" smtClean="0"/>
              <a:t>24</a:t>
            </a:fld>
            <a:endParaRPr lang="fr-FR"/>
          </a:p>
        </p:txBody>
      </p:sp>
    </p:spTree>
    <p:extLst>
      <p:ext uri="{BB962C8B-B14F-4D97-AF65-F5344CB8AC3E}">
        <p14:creationId xmlns:p14="http://schemas.microsoft.com/office/powerpoint/2010/main" val="2098387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B73AB8B-6D17-C244-B144-C2D3D1B3AB3D}" type="slidenum">
              <a:rPr lang="fr-FR" smtClean="0"/>
              <a:t>28</a:t>
            </a:fld>
            <a:endParaRPr lang="fr-FR"/>
          </a:p>
        </p:txBody>
      </p:sp>
    </p:spTree>
    <p:extLst>
      <p:ext uri="{BB962C8B-B14F-4D97-AF65-F5344CB8AC3E}">
        <p14:creationId xmlns:p14="http://schemas.microsoft.com/office/powerpoint/2010/main" val="12610896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N°1 CNAM Couverture avec photo">
    <p:spTree>
      <p:nvGrpSpPr>
        <p:cNvPr id="1" name=""/>
        <p:cNvGrpSpPr/>
        <p:nvPr/>
      </p:nvGrpSpPr>
      <p:grpSpPr>
        <a:xfrm>
          <a:off x="0" y="0"/>
          <a:ext cx="0" cy="0"/>
          <a:chOff x="0" y="0"/>
          <a:chExt cx="0" cy="0"/>
        </a:xfrm>
      </p:grpSpPr>
      <p:sp>
        <p:nvSpPr>
          <p:cNvPr id="9" name="Espace réservé pour une image  2">
            <a:extLst>
              <a:ext uri="{FF2B5EF4-FFF2-40B4-BE49-F238E27FC236}">
                <a16:creationId xmlns="" xmlns:a16="http://schemas.microsoft.com/office/drawing/2014/main" id="{4A942647-1398-2A41-AAA1-AA7C84CCEB7A}"/>
              </a:ext>
            </a:extLst>
          </p:cNvPr>
          <p:cNvSpPr>
            <a:spLocks noGrp="1"/>
          </p:cNvSpPr>
          <p:nvPr>
            <p:ph type="pic" idx="14"/>
          </p:nvPr>
        </p:nvSpPr>
        <p:spPr>
          <a:xfrm>
            <a:off x="507201" y="2188868"/>
            <a:ext cx="11178000" cy="4158000"/>
          </a:xfrm>
          <a:prstGeom prst="rect">
            <a:avLst/>
          </a:prstGeo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fr-FR" dirty="0"/>
          </a:p>
        </p:txBody>
      </p:sp>
      <p:pic>
        <p:nvPicPr>
          <p:cNvPr id="6" name="Image 5" descr="Une image contenant alimentation&#10;&#10;Description générée automatiquement">
            <a:extLst>
              <a:ext uri="{FF2B5EF4-FFF2-40B4-BE49-F238E27FC236}">
                <a16:creationId xmlns="" xmlns:a16="http://schemas.microsoft.com/office/drawing/2014/main" id="{6C1F8D08-6EB0-422B-93A1-7AFDDC66FEBA}"/>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6079" t="13944" r="62" b="12486"/>
          <a:stretch/>
        </p:blipFill>
        <p:spPr>
          <a:xfrm>
            <a:off x="536575" y="279400"/>
            <a:ext cx="4705350" cy="1689100"/>
          </a:xfrm>
          <a:prstGeom prst="rect">
            <a:avLst/>
          </a:prstGeom>
        </p:spPr>
      </p:pic>
      <p:sp>
        <p:nvSpPr>
          <p:cNvPr id="22" name="Titre 1">
            <a:extLst>
              <a:ext uri="{FF2B5EF4-FFF2-40B4-BE49-F238E27FC236}">
                <a16:creationId xmlns="" xmlns:a16="http://schemas.microsoft.com/office/drawing/2014/main" id="{08C5C4EE-51F7-9940-9606-76F8D4D73B88}"/>
              </a:ext>
            </a:extLst>
          </p:cNvPr>
          <p:cNvSpPr>
            <a:spLocks noGrp="1"/>
          </p:cNvSpPr>
          <p:nvPr>
            <p:ph type="ctrTitle" hasCustomPrompt="1"/>
          </p:nvPr>
        </p:nvSpPr>
        <p:spPr>
          <a:xfrm>
            <a:off x="506801" y="2188868"/>
            <a:ext cx="11193074" cy="4157999"/>
          </a:xfrm>
          <a:prstGeom prst="rect">
            <a:avLst/>
          </a:prstGeom>
          <a:no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12" name="Espace réservé de la date 11">
            <a:extLst>
              <a:ext uri="{FF2B5EF4-FFF2-40B4-BE49-F238E27FC236}">
                <a16:creationId xmlns="" xmlns:a16="http://schemas.microsoft.com/office/drawing/2014/main" id="{03F3D622-9637-41B2-A77E-476826BB4A98}"/>
              </a:ext>
            </a:extLst>
          </p:cNvPr>
          <p:cNvSpPr>
            <a:spLocks noGrp="1"/>
          </p:cNvSpPr>
          <p:nvPr>
            <p:ph type="dt" sz="half" idx="19"/>
          </p:nvPr>
        </p:nvSpPr>
        <p:spPr>
          <a:xfrm>
            <a:off x="9899487" y="6372000"/>
            <a:ext cx="1800000" cy="288000"/>
          </a:xfrm>
        </p:spPr>
        <p:txBody>
          <a:bodyPr/>
          <a:lstStyle/>
          <a:p>
            <a:fld id="{7A90C9BA-8212-E643-99E2-71E2B6F6098A}" type="datetime1">
              <a:rPr lang="fr-FR" smtClean="0"/>
              <a:t>21/05/2021</a:t>
            </a:fld>
            <a:endParaRPr lang="fr-FR" dirty="0"/>
          </a:p>
        </p:txBody>
      </p:sp>
      <p:sp>
        <p:nvSpPr>
          <p:cNvPr id="7" name="Espace réservé du texte 13"/>
          <p:cNvSpPr>
            <a:spLocks noGrp="1"/>
          </p:cNvSpPr>
          <p:nvPr>
            <p:ph type="body" sz="quarter" idx="12" hasCustomPrompt="1"/>
          </p:nvPr>
        </p:nvSpPr>
        <p:spPr>
          <a:xfrm>
            <a:off x="736518" y="5031320"/>
            <a:ext cx="10935221" cy="752475"/>
          </a:xfrm>
          <a:prstGeom prst="rect">
            <a:avLst/>
          </a:prstGeom>
        </p:spPr>
        <p:txBody>
          <a:bodyPr>
            <a:norm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8" name="Espace réservé du texte 13"/>
          <p:cNvSpPr>
            <a:spLocks noGrp="1"/>
          </p:cNvSpPr>
          <p:nvPr>
            <p:ph type="body" sz="quarter" idx="13" hasCustomPrompt="1"/>
          </p:nvPr>
        </p:nvSpPr>
        <p:spPr>
          <a:xfrm>
            <a:off x="4389120" y="5943568"/>
            <a:ext cx="7276241" cy="386894"/>
          </a:xfrm>
          <a:prstGeom prst="rect">
            <a:avLst/>
          </a:prstGeom>
        </p:spPr>
        <p:txBody>
          <a:bodyPr>
            <a:noAutofit/>
          </a:bodyPr>
          <a:lstStyle>
            <a:lvl1pPr marL="0" marR="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800" b="0" i="0">
                <a:solidFill>
                  <a:schemeClr val="bg1"/>
                </a:solidFill>
              </a:defRPr>
            </a:lvl1pPr>
          </a:lstStyle>
          <a:p>
            <a:pPr marL="0" marR="0" lvl="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dirty="0"/>
              <a:t>Cliquez pour ajouter du </a:t>
            </a:r>
            <a:r>
              <a:rPr lang="fr-FR" dirty="0" smtClean="0"/>
              <a:t>texte (nom de l’entité émettrice)</a:t>
            </a:r>
          </a:p>
          <a:p>
            <a:pPr lvl="0"/>
            <a:endParaRPr lang="fr-FR" dirty="0"/>
          </a:p>
        </p:txBody>
      </p:sp>
    </p:spTree>
    <p:extLst>
      <p:ext uri="{BB962C8B-B14F-4D97-AF65-F5344CB8AC3E}">
        <p14:creationId xmlns:p14="http://schemas.microsoft.com/office/powerpoint/2010/main" val="2794098575"/>
      </p:ext>
    </p:extLst>
  </p:cSld>
  <p:clrMapOvr>
    <a:masterClrMapping/>
  </p:clrMapOvr>
  <p:extLst mod="1">
    <p:ext uri="{DCECCB84-F9BA-43D5-87BE-67443E8EF086}">
      <p15:sldGuideLst xmlns=""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7" name="Titre 1">
            <a:extLst>
              <a:ext uri="{FF2B5EF4-FFF2-40B4-BE49-F238E27FC236}">
                <a16:creationId xmlns="" xmlns:a16="http://schemas.microsoft.com/office/drawing/2014/main" id="{6B3716BC-8FD3-496D-ACC7-678BE5DE6EEE}"/>
              </a:ext>
            </a:extLst>
          </p:cNvPr>
          <p:cNvSpPr>
            <a:spLocks noGrp="1"/>
          </p:cNvSpPr>
          <p:nvPr>
            <p:ph type="title" hasCustomPrompt="1"/>
          </p:nvPr>
        </p:nvSpPr>
        <p:spPr>
          <a:xfrm>
            <a:off x="502595" y="482903"/>
            <a:ext cx="11186809" cy="5406942"/>
          </a:xfrm>
          <a:prstGeom prst="rect">
            <a:avLst/>
          </a:prstGeom>
          <a:solidFill>
            <a:schemeClr val="tx1"/>
          </a:solidFill>
        </p:spPr>
        <p:txBody>
          <a:bodyPr lIns="396000" tIns="180000">
            <a:normAutofit/>
          </a:bodyPr>
          <a:lstStyle>
            <a:lvl1pPr algn="l">
              <a:defRPr sz="2500"/>
            </a:lvl1pPr>
          </a:lstStyle>
          <a:p>
            <a:r>
              <a:rPr lang="fr-FR" dirty="0"/>
              <a:t>SOMMAIRE</a:t>
            </a:r>
          </a:p>
        </p:txBody>
      </p:sp>
      <p:sp>
        <p:nvSpPr>
          <p:cNvPr id="3" name="Espace réservé du texte 2">
            <a:extLst>
              <a:ext uri="{FF2B5EF4-FFF2-40B4-BE49-F238E27FC236}">
                <a16:creationId xmlns="" xmlns:a16="http://schemas.microsoft.com/office/drawing/2014/main" id="{31BF3A9F-5739-4B40-A377-C403E92DB704}"/>
              </a:ext>
            </a:extLst>
          </p:cNvPr>
          <p:cNvSpPr>
            <a:spLocks noGrp="1"/>
          </p:cNvSpPr>
          <p:nvPr>
            <p:ph type="body" idx="1" hasCustomPrompt="1"/>
          </p:nvPr>
        </p:nvSpPr>
        <p:spPr>
          <a:xfrm>
            <a:off x="3198747" y="1268705"/>
            <a:ext cx="1080000" cy="552732"/>
          </a:xfrm>
          <a:prstGeom prst="rect">
            <a:avLst/>
          </a:prstGeom>
        </p:spPr>
        <p:txBody>
          <a:bodyPr anchor="t">
            <a:noAutofit/>
          </a:bodyPr>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 xmlns:a16="http://schemas.microsoft.com/office/drawing/2014/main" id="{AE34A377-C4E7-474E-AF9C-C0C1512C4B48}"/>
              </a:ext>
            </a:extLst>
          </p:cNvPr>
          <p:cNvSpPr>
            <a:spLocks noGrp="1"/>
          </p:cNvSpPr>
          <p:nvPr>
            <p:ph type="body" sz="quarter" idx="3" hasCustomPrompt="1"/>
          </p:nvPr>
        </p:nvSpPr>
        <p:spPr>
          <a:xfrm>
            <a:off x="3195322"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4" name="Espace réservé du texte 2">
            <a:extLst>
              <a:ext uri="{FF2B5EF4-FFF2-40B4-BE49-F238E27FC236}">
                <a16:creationId xmlns=""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4">
            <a:extLst>
              <a:ext uri="{FF2B5EF4-FFF2-40B4-BE49-F238E27FC236}">
                <a16:creationId xmlns="" xmlns:a16="http://schemas.microsoft.com/office/drawing/2014/main" id="{86A352DF-AB9E-9B4F-AED0-504809360DD9}"/>
              </a:ext>
            </a:extLst>
          </p:cNvPr>
          <p:cNvSpPr>
            <a:spLocks noGrp="1"/>
          </p:cNvSpPr>
          <p:nvPr>
            <p:ph type="body" sz="quarter" idx="14" hasCustomPrompt="1"/>
          </p:nvPr>
        </p:nvSpPr>
        <p:spPr>
          <a:xfrm>
            <a:off x="3195322"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7" name="Espace réservé du texte 2">
            <a:extLst>
              <a:ext uri="{FF2B5EF4-FFF2-40B4-BE49-F238E27FC236}">
                <a16:creationId xmlns="" xmlns:a16="http://schemas.microsoft.com/office/drawing/2014/main" id="{9F35C531-5E0C-2348-94D4-E0DD456C2743}"/>
              </a:ext>
            </a:extLst>
          </p:cNvPr>
          <p:cNvSpPr>
            <a:spLocks noGrp="1"/>
          </p:cNvSpPr>
          <p:nvPr>
            <p:ph type="body" idx="15" hasCustomPrompt="1"/>
          </p:nvPr>
        </p:nvSpPr>
        <p:spPr>
          <a:xfrm>
            <a:off x="3198747" y="3276893"/>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8" name="Espace réservé du texte 4">
            <a:extLst>
              <a:ext uri="{FF2B5EF4-FFF2-40B4-BE49-F238E27FC236}">
                <a16:creationId xmlns="" xmlns:a16="http://schemas.microsoft.com/office/drawing/2014/main" id="{115F9863-8A3D-CA4E-B187-7654539E5CA0}"/>
              </a:ext>
            </a:extLst>
          </p:cNvPr>
          <p:cNvSpPr>
            <a:spLocks noGrp="1"/>
          </p:cNvSpPr>
          <p:nvPr>
            <p:ph type="body" sz="quarter" idx="16" hasCustomPrompt="1"/>
          </p:nvPr>
        </p:nvSpPr>
        <p:spPr>
          <a:xfrm>
            <a:off x="3195322"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20" name="Espace réservé du texte 2">
            <a:extLst>
              <a:ext uri="{FF2B5EF4-FFF2-40B4-BE49-F238E27FC236}">
                <a16:creationId xmlns=""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21" name="Espace réservé du texte 4">
            <a:extLst>
              <a:ext uri="{FF2B5EF4-FFF2-40B4-BE49-F238E27FC236}">
                <a16:creationId xmlns="" xmlns:a16="http://schemas.microsoft.com/office/drawing/2014/main" id="{507F5AEF-E57D-BC4A-AC62-A4381DC446A5}"/>
              </a:ext>
            </a:extLst>
          </p:cNvPr>
          <p:cNvSpPr>
            <a:spLocks noGrp="1"/>
          </p:cNvSpPr>
          <p:nvPr>
            <p:ph type="body" sz="quarter" idx="18" hasCustomPrompt="1"/>
          </p:nvPr>
        </p:nvSpPr>
        <p:spPr>
          <a:xfrm>
            <a:off x="3195322"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39" name="Espace réservé du texte 2">
            <a:extLst>
              <a:ext uri="{FF2B5EF4-FFF2-40B4-BE49-F238E27FC236}">
                <a16:creationId xmlns=""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0" name="Espace réservé du texte 4">
            <a:extLst>
              <a:ext uri="{FF2B5EF4-FFF2-40B4-BE49-F238E27FC236}">
                <a16:creationId xmlns=""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2" name="Espace réservé du texte 2">
            <a:extLst>
              <a:ext uri="{FF2B5EF4-FFF2-40B4-BE49-F238E27FC236}">
                <a16:creationId xmlns="" xmlns:a16="http://schemas.microsoft.com/office/drawing/2014/main" id="{35295063-CF4F-3C4D-B623-028D3714E8AF}"/>
              </a:ext>
            </a:extLst>
          </p:cNvPr>
          <p:cNvSpPr>
            <a:spLocks noGrp="1"/>
          </p:cNvSpPr>
          <p:nvPr>
            <p:ph type="body" idx="21" hasCustomPrompt="1"/>
          </p:nvPr>
        </p:nvSpPr>
        <p:spPr>
          <a:xfrm>
            <a:off x="7554360" y="225873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3" name="Espace réservé du texte 4">
            <a:extLst>
              <a:ext uri="{FF2B5EF4-FFF2-40B4-BE49-F238E27FC236}">
                <a16:creationId xmlns=""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5" name="Espace réservé du texte 2">
            <a:extLst>
              <a:ext uri="{FF2B5EF4-FFF2-40B4-BE49-F238E27FC236}">
                <a16:creationId xmlns="" xmlns:a16="http://schemas.microsoft.com/office/drawing/2014/main" id="{63405BB2-EA8B-DF4F-B40D-37B864F7C344}"/>
              </a:ext>
            </a:extLst>
          </p:cNvPr>
          <p:cNvSpPr>
            <a:spLocks noGrp="1"/>
          </p:cNvSpPr>
          <p:nvPr>
            <p:ph type="body" idx="23" hasCustomPrompt="1"/>
          </p:nvPr>
        </p:nvSpPr>
        <p:spPr>
          <a:xfrm>
            <a:off x="7554360" y="3276893"/>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6" name="Espace réservé du texte 4">
            <a:extLst>
              <a:ext uri="{FF2B5EF4-FFF2-40B4-BE49-F238E27FC236}">
                <a16:creationId xmlns=""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7" name="Espace réservé du numéro de diapositive 6">
            <a:extLst>
              <a:ext uri="{FF2B5EF4-FFF2-40B4-BE49-F238E27FC236}">
                <a16:creationId xmlns=""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pPr/>
              <a:t>‹N°›</a:t>
            </a:fld>
            <a:endParaRPr lang="fr-FR" dirty="0"/>
          </a:p>
        </p:txBody>
      </p:sp>
      <p:sp>
        <p:nvSpPr>
          <p:cNvPr id="31" name="Espace réservé du texte 6">
            <a:extLst>
              <a:ext uri="{FF2B5EF4-FFF2-40B4-BE49-F238E27FC236}">
                <a16:creationId xmlns=""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5" name="Espace réservé du texte 6">
            <a:extLst>
              <a:ext uri="{FF2B5EF4-FFF2-40B4-BE49-F238E27FC236}">
                <a16:creationId xmlns=""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6" name="Espace réservé du texte 6">
            <a:extLst>
              <a:ext uri="{FF2B5EF4-FFF2-40B4-BE49-F238E27FC236}">
                <a16:creationId xmlns=""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7" name="Espace réservé du texte 6">
            <a:extLst>
              <a:ext uri="{FF2B5EF4-FFF2-40B4-BE49-F238E27FC236}">
                <a16:creationId xmlns=""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2" name="Espace réservé du texte 6">
            <a:extLst>
              <a:ext uri="{FF2B5EF4-FFF2-40B4-BE49-F238E27FC236}">
                <a16:creationId xmlns="" xmlns:a16="http://schemas.microsoft.com/office/drawing/2014/main" id="{466F3304-30B1-4357-B802-6A687D0B9E64}"/>
              </a:ext>
            </a:extLst>
          </p:cNvPr>
          <p:cNvSpPr>
            <a:spLocks noGrp="1"/>
          </p:cNvSpPr>
          <p:nvPr>
            <p:ph type="body" sz="quarter" idx="32" hasCustomPrompt="1"/>
          </p:nvPr>
        </p:nvSpPr>
        <p:spPr>
          <a:xfrm>
            <a:off x="7512502"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3" name="Espace réservé du texte 6">
            <a:extLst>
              <a:ext uri="{FF2B5EF4-FFF2-40B4-BE49-F238E27FC236}">
                <a16:creationId xmlns="" xmlns:a16="http://schemas.microsoft.com/office/drawing/2014/main" id="{6A33E5C5-DEB2-4E8A-8A19-D6622B086DAE}"/>
              </a:ext>
            </a:extLst>
          </p:cNvPr>
          <p:cNvSpPr>
            <a:spLocks noGrp="1"/>
          </p:cNvSpPr>
          <p:nvPr>
            <p:ph type="body" sz="quarter" idx="33" hasCustomPrompt="1"/>
          </p:nvPr>
        </p:nvSpPr>
        <p:spPr>
          <a:xfrm>
            <a:off x="7512502"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4" name="Espace réservé du texte 6">
            <a:extLst>
              <a:ext uri="{FF2B5EF4-FFF2-40B4-BE49-F238E27FC236}">
                <a16:creationId xmlns="" xmlns:a16="http://schemas.microsoft.com/office/drawing/2014/main" id="{F21ADA1C-A3AB-4AC8-A63A-C3E2AE470954}"/>
              </a:ext>
            </a:extLst>
          </p:cNvPr>
          <p:cNvSpPr>
            <a:spLocks noGrp="1"/>
          </p:cNvSpPr>
          <p:nvPr>
            <p:ph type="body" sz="quarter" idx="34" hasCustomPrompt="1"/>
          </p:nvPr>
        </p:nvSpPr>
        <p:spPr>
          <a:xfrm>
            <a:off x="7512502"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16737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ommaire">
    <p:spTree>
      <p:nvGrpSpPr>
        <p:cNvPr id="1" name=""/>
        <p:cNvGrpSpPr/>
        <p:nvPr/>
      </p:nvGrpSpPr>
      <p:grpSpPr>
        <a:xfrm>
          <a:off x="0" y="0"/>
          <a:ext cx="0" cy="0"/>
          <a:chOff x="0" y="0"/>
          <a:chExt cx="0" cy="0"/>
        </a:xfrm>
      </p:grpSpPr>
      <p:sp>
        <p:nvSpPr>
          <p:cNvPr id="27" name="Titre 1">
            <a:extLst>
              <a:ext uri="{FF2B5EF4-FFF2-40B4-BE49-F238E27FC236}">
                <a16:creationId xmlns="" xmlns:a16="http://schemas.microsoft.com/office/drawing/2014/main" id="{6B3716BC-8FD3-496D-ACC7-678BE5DE6EEE}"/>
              </a:ext>
            </a:extLst>
          </p:cNvPr>
          <p:cNvSpPr>
            <a:spLocks noGrp="1"/>
          </p:cNvSpPr>
          <p:nvPr>
            <p:ph type="title" hasCustomPrompt="1"/>
          </p:nvPr>
        </p:nvSpPr>
        <p:spPr>
          <a:xfrm>
            <a:off x="502595" y="496971"/>
            <a:ext cx="11186809" cy="5406942"/>
          </a:xfrm>
          <a:prstGeom prst="rect">
            <a:avLst/>
          </a:prstGeom>
          <a:solidFill>
            <a:schemeClr val="tx2"/>
          </a:solidFill>
        </p:spPr>
        <p:txBody>
          <a:bodyPr lIns="396000" tIns="180000">
            <a:normAutofit/>
          </a:bodyPr>
          <a:lstStyle>
            <a:lvl1pPr algn="l">
              <a:defRPr sz="2500"/>
            </a:lvl1pPr>
          </a:lstStyle>
          <a:p>
            <a:r>
              <a:rPr lang="fr-FR" dirty="0"/>
              <a:t>SOMMAIRE</a:t>
            </a:r>
          </a:p>
        </p:txBody>
      </p:sp>
      <p:sp>
        <p:nvSpPr>
          <p:cNvPr id="3" name="Espace réservé du texte 2">
            <a:extLst>
              <a:ext uri="{FF2B5EF4-FFF2-40B4-BE49-F238E27FC236}">
                <a16:creationId xmlns="" xmlns:a16="http://schemas.microsoft.com/office/drawing/2014/main" id="{31BF3A9F-5739-4B40-A377-C403E92DB704}"/>
              </a:ext>
            </a:extLst>
          </p:cNvPr>
          <p:cNvSpPr>
            <a:spLocks noGrp="1"/>
          </p:cNvSpPr>
          <p:nvPr>
            <p:ph type="body" idx="1" hasCustomPrompt="1"/>
          </p:nvPr>
        </p:nvSpPr>
        <p:spPr>
          <a:xfrm>
            <a:off x="3198747"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 xmlns:a16="http://schemas.microsoft.com/office/drawing/2014/main" id="{AE34A377-C4E7-474E-AF9C-C0C1512C4B48}"/>
              </a:ext>
            </a:extLst>
          </p:cNvPr>
          <p:cNvSpPr>
            <a:spLocks noGrp="1"/>
          </p:cNvSpPr>
          <p:nvPr>
            <p:ph type="body" sz="quarter" idx="3" hasCustomPrompt="1"/>
          </p:nvPr>
        </p:nvSpPr>
        <p:spPr>
          <a:xfrm>
            <a:off x="3195322"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4" name="Espace réservé du texte 2">
            <a:extLst>
              <a:ext uri="{FF2B5EF4-FFF2-40B4-BE49-F238E27FC236}">
                <a16:creationId xmlns=""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4">
            <a:extLst>
              <a:ext uri="{FF2B5EF4-FFF2-40B4-BE49-F238E27FC236}">
                <a16:creationId xmlns="" xmlns:a16="http://schemas.microsoft.com/office/drawing/2014/main" id="{86A352DF-AB9E-9B4F-AED0-504809360DD9}"/>
              </a:ext>
            </a:extLst>
          </p:cNvPr>
          <p:cNvSpPr>
            <a:spLocks noGrp="1"/>
          </p:cNvSpPr>
          <p:nvPr>
            <p:ph type="body" sz="quarter" idx="14" hasCustomPrompt="1"/>
          </p:nvPr>
        </p:nvSpPr>
        <p:spPr>
          <a:xfrm>
            <a:off x="3195322"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7" name="Espace réservé du texte 2">
            <a:extLst>
              <a:ext uri="{FF2B5EF4-FFF2-40B4-BE49-F238E27FC236}">
                <a16:creationId xmlns="" xmlns:a16="http://schemas.microsoft.com/office/drawing/2014/main" id="{9F35C531-5E0C-2348-94D4-E0DD456C2743}"/>
              </a:ext>
            </a:extLst>
          </p:cNvPr>
          <p:cNvSpPr>
            <a:spLocks noGrp="1"/>
          </p:cNvSpPr>
          <p:nvPr>
            <p:ph type="body" idx="15" hasCustomPrompt="1"/>
          </p:nvPr>
        </p:nvSpPr>
        <p:spPr>
          <a:xfrm>
            <a:off x="3198747"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8" name="Espace réservé du texte 4">
            <a:extLst>
              <a:ext uri="{FF2B5EF4-FFF2-40B4-BE49-F238E27FC236}">
                <a16:creationId xmlns="" xmlns:a16="http://schemas.microsoft.com/office/drawing/2014/main" id="{115F9863-8A3D-CA4E-B187-7654539E5CA0}"/>
              </a:ext>
            </a:extLst>
          </p:cNvPr>
          <p:cNvSpPr>
            <a:spLocks noGrp="1"/>
          </p:cNvSpPr>
          <p:nvPr>
            <p:ph type="body" sz="quarter" idx="16" hasCustomPrompt="1"/>
          </p:nvPr>
        </p:nvSpPr>
        <p:spPr>
          <a:xfrm>
            <a:off x="3195322"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20" name="Espace réservé du texte 2">
            <a:extLst>
              <a:ext uri="{FF2B5EF4-FFF2-40B4-BE49-F238E27FC236}">
                <a16:creationId xmlns=""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21" name="Espace réservé du texte 4">
            <a:extLst>
              <a:ext uri="{FF2B5EF4-FFF2-40B4-BE49-F238E27FC236}">
                <a16:creationId xmlns="" xmlns:a16="http://schemas.microsoft.com/office/drawing/2014/main" id="{507F5AEF-E57D-BC4A-AC62-A4381DC446A5}"/>
              </a:ext>
            </a:extLst>
          </p:cNvPr>
          <p:cNvSpPr>
            <a:spLocks noGrp="1"/>
          </p:cNvSpPr>
          <p:nvPr>
            <p:ph type="body" sz="quarter" idx="18" hasCustomPrompt="1"/>
          </p:nvPr>
        </p:nvSpPr>
        <p:spPr>
          <a:xfrm>
            <a:off x="3195322"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39" name="Espace réservé du texte 2">
            <a:extLst>
              <a:ext uri="{FF2B5EF4-FFF2-40B4-BE49-F238E27FC236}">
                <a16:creationId xmlns=""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0" name="Espace réservé du texte 4">
            <a:extLst>
              <a:ext uri="{FF2B5EF4-FFF2-40B4-BE49-F238E27FC236}">
                <a16:creationId xmlns=""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2" name="Espace réservé du texte 2">
            <a:extLst>
              <a:ext uri="{FF2B5EF4-FFF2-40B4-BE49-F238E27FC236}">
                <a16:creationId xmlns="" xmlns:a16="http://schemas.microsoft.com/office/drawing/2014/main" id="{35295063-CF4F-3C4D-B623-028D3714E8AF}"/>
              </a:ext>
            </a:extLst>
          </p:cNvPr>
          <p:cNvSpPr>
            <a:spLocks noGrp="1"/>
          </p:cNvSpPr>
          <p:nvPr>
            <p:ph type="body" idx="21" hasCustomPrompt="1"/>
          </p:nvPr>
        </p:nvSpPr>
        <p:spPr>
          <a:xfrm>
            <a:off x="7554360"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3" name="Espace réservé du texte 4">
            <a:extLst>
              <a:ext uri="{FF2B5EF4-FFF2-40B4-BE49-F238E27FC236}">
                <a16:creationId xmlns=""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5" name="Espace réservé du texte 2">
            <a:extLst>
              <a:ext uri="{FF2B5EF4-FFF2-40B4-BE49-F238E27FC236}">
                <a16:creationId xmlns="" xmlns:a16="http://schemas.microsoft.com/office/drawing/2014/main" id="{63405BB2-EA8B-DF4F-B40D-37B864F7C344}"/>
              </a:ext>
            </a:extLst>
          </p:cNvPr>
          <p:cNvSpPr>
            <a:spLocks noGrp="1"/>
          </p:cNvSpPr>
          <p:nvPr>
            <p:ph type="body" idx="23" hasCustomPrompt="1"/>
          </p:nvPr>
        </p:nvSpPr>
        <p:spPr>
          <a:xfrm>
            <a:off x="7554360"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6" name="Espace réservé du texte 4">
            <a:extLst>
              <a:ext uri="{FF2B5EF4-FFF2-40B4-BE49-F238E27FC236}">
                <a16:creationId xmlns=""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7" name="Espace réservé du numéro de diapositive 6">
            <a:extLst>
              <a:ext uri="{FF2B5EF4-FFF2-40B4-BE49-F238E27FC236}">
                <a16:creationId xmlns=""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pPr/>
              <a:t>‹N°›</a:t>
            </a:fld>
            <a:endParaRPr lang="fr-FR" dirty="0"/>
          </a:p>
        </p:txBody>
      </p:sp>
      <p:sp>
        <p:nvSpPr>
          <p:cNvPr id="31" name="Espace réservé du texte 6">
            <a:extLst>
              <a:ext uri="{FF2B5EF4-FFF2-40B4-BE49-F238E27FC236}">
                <a16:creationId xmlns=""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5" name="Espace réservé du texte 6">
            <a:extLst>
              <a:ext uri="{FF2B5EF4-FFF2-40B4-BE49-F238E27FC236}">
                <a16:creationId xmlns=""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6" name="Espace réservé du texte 6">
            <a:extLst>
              <a:ext uri="{FF2B5EF4-FFF2-40B4-BE49-F238E27FC236}">
                <a16:creationId xmlns=""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7" name="Espace réservé du texte 6">
            <a:extLst>
              <a:ext uri="{FF2B5EF4-FFF2-40B4-BE49-F238E27FC236}">
                <a16:creationId xmlns=""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2" name="Espace réservé du texte 6">
            <a:extLst>
              <a:ext uri="{FF2B5EF4-FFF2-40B4-BE49-F238E27FC236}">
                <a16:creationId xmlns="" xmlns:a16="http://schemas.microsoft.com/office/drawing/2014/main" id="{466F3304-30B1-4357-B802-6A687D0B9E64}"/>
              </a:ext>
            </a:extLst>
          </p:cNvPr>
          <p:cNvSpPr>
            <a:spLocks noGrp="1"/>
          </p:cNvSpPr>
          <p:nvPr>
            <p:ph type="body" sz="quarter" idx="32" hasCustomPrompt="1"/>
          </p:nvPr>
        </p:nvSpPr>
        <p:spPr>
          <a:xfrm>
            <a:off x="7512502"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3" name="Espace réservé du texte 6">
            <a:extLst>
              <a:ext uri="{FF2B5EF4-FFF2-40B4-BE49-F238E27FC236}">
                <a16:creationId xmlns="" xmlns:a16="http://schemas.microsoft.com/office/drawing/2014/main" id="{6A33E5C5-DEB2-4E8A-8A19-D6622B086DAE}"/>
              </a:ext>
            </a:extLst>
          </p:cNvPr>
          <p:cNvSpPr>
            <a:spLocks noGrp="1"/>
          </p:cNvSpPr>
          <p:nvPr>
            <p:ph type="body" sz="quarter" idx="33" hasCustomPrompt="1"/>
          </p:nvPr>
        </p:nvSpPr>
        <p:spPr>
          <a:xfrm>
            <a:off x="7512502"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4" name="Espace réservé du texte 6">
            <a:extLst>
              <a:ext uri="{FF2B5EF4-FFF2-40B4-BE49-F238E27FC236}">
                <a16:creationId xmlns="" xmlns:a16="http://schemas.microsoft.com/office/drawing/2014/main" id="{F21ADA1C-A3AB-4AC8-A63A-C3E2AE470954}"/>
              </a:ext>
            </a:extLst>
          </p:cNvPr>
          <p:cNvSpPr>
            <a:spLocks noGrp="1"/>
          </p:cNvSpPr>
          <p:nvPr>
            <p:ph type="body" sz="quarter" idx="34" hasCustomPrompt="1"/>
          </p:nvPr>
        </p:nvSpPr>
        <p:spPr>
          <a:xfrm>
            <a:off x="7512502"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561984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Sommaire">
    <p:spTree>
      <p:nvGrpSpPr>
        <p:cNvPr id="1" name=""/>
        <p:cNvGrpSpPr/>
        <p:nvPr/>
      </p:nvGrpSpPr>
      <p:grpSpPr>
        <a:xfrm>
          <a:off x="0" y="0"/>
          <a:ext cx="0" cy="0"/>
          <a:chOff x="0" y="0"/>
          <a:chExt cx="0" cy="0"/>
        </a:xfrm>
      </p:grpSpPr>
      <p:sp>
        <p:nvSpPr>
          <p:cNvPr id="27" name="Titre 1">
            <a:extLst>
              <a:ext uri="{FF2B5EF4-FFF2-40B4-BE49-F238E27FC236}">
                <a16:creationId xmlns="" xmlns:a16="http://schemas.microsoft.com/office/drawing/2014/main" id="{6B3716BC-8FD3-496D-ACC7-678BE5DE6EEE}"/>
              </a:ext>
            </a:extLst>
          </p:cNvPr>
          <p:cNvSpPr>
            <a:spLocks noGrp="1"/>
          </p:cNvSpPr>
          <p:nvPr>
            <p:ph type="title" hasCustomPrompt="1"/>
          </p:nvPr>
        </p:nvSpPr>
        <p:spPr>
          <a:xfrm>
            <a:off x="502595" y="496971"/>
            <a:ext cx="11186809" cy="5406942"/>
          </a:xfrm>
          <a:prstGeom prst="rect">
            <a:avLst/>
          </a:prstGeom>
          <a:solidFill>
            <a:schemeClr val="accent1"/>
          </a:solidFill>
        </p:spPr>
        <p:txBody>
          <a:bodyPr lIns="396000" tIns="180000">
            <a:normAutofit/>
          </a:bodyPr>
          <a:lstStyle>
            <a:lvl1pPr algn="l">
              <a:defRPr sz="2500"/>
            </a:lvl1pPr>
          </a:lstStyle>
          <a:p>
            <a:r>
              <a:rPr lang="fr-FR" dirty="0"/>
              <a:t>SOMMAIRE</a:t>
            </a:r>
          </a:p>
        </p:txBody>
      </p:sp>
      <p:sp>
        <p:nvSpPr>
          <p:cNvPr id="3" name="Espace réservé du texte 2">
            <a:extLst>
              <a:ext uri="{FF2B5EF4-FFF2-40B4-BE49-F238E27FC236}">
                <a16:creationId xmlns="" xmlns:a16="http://schemas.microsoft.com/office/drawing/2014/main" id="{31BF3A9F-5739-4B40-A377-C403E92DB704}"/>
              </a:ext>
            </a:extLst>
          </p:cNvPr>
          <p:cNvSpPr>
            <a:spLocks noGrp="1"/>
          </p:cNvSpPr>
          <p:nvPr>
            <p:ph type="body" idx="1" hasCustomPrompt="1"/>
          </p:nvPr>
        </p:nvSpPr>
        <p:spPr>
          <a:xfrm>
            <a:off x="3198747"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 xmlns:a16="http://schemas.microsoft.com/office/drawing/2014/main" id="{AE34A377-C4E7-474E-AF9C-C0C1512C4B48}"/>
              </a:ext>
            </a:extLst>
          </p:cNvPr>
          <p:cNvSpPr>
            <a:spLocks noGrp="1"/>
          </p:cNvSpPr>
          <p:nvPr>
            <p:ph type="body" sz="quarter" idx="3" hasCustomPrompt="1"/>
          </p:nvPr>
        </p:nvSpPr>
        <p:spPr>
          <a:xfrm>
            <a:off x="3195322"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4" name="Espace réservé du texte 2">
            <a:extLst>
              <a:ext uri="{FF2B5EF4-FFF2-40B4-BE49-F238E27FC236}">
                <a16:creationId xmlns=""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4">
            <a:extLst>
              <a:ext uri="{FF2B5EF4-FFF2-40B4-BE49-F238E27FC236}">
                <a16:creationId xmlns="" xmlns:a16="http://schemas.microsoft.com/office/drawing/2014/main" id="{86A352DF-AB9E-9B4F-AED0-504809360DD9}"/>
              </a:ext>
            </a:extLst>
          </p:cNvPr>
          <p:cNvSpPr>
            <a:spLocks noGrp="1"/>
          </p:cNvSpPr>
          <p:nvPr>
            <p:ph type="body" sz="quarter" idx="14" hasCustomPrompt="1"/>
          </p:nvPr>
        </p:nvSpPr>
        <p:spPr>
          <a:xfrm>
            <a:off x="3195322"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7" name="Espace réservé du texte 2">
            <a:extLst>
              <a:ext uri="{FF2B5EF4-FFF2-40B4-BE49-F238E27FC236}">
                <a16:creationId xmlns="" xmlns:a16="http://schemas.microsoft.com/office/drawing/2014/main" id="{9F35C531-5E0C-2348-94D4-E0DD456C2743}"/>
              </a:ext>
            </a:extLst>
          </p:cNvPr>
          <p:cNvSpPr>
            <a:spLocks noGrp="1"/>
          </p:cNvSpPr>
          <p:nvPr>
            <p:ph type="body" idx="15" hasCustomPrompt="1"/>
          </p:nvPr>
        </p:nvSpPr>
        <p:spPr>
          <a:xfrm>
            <a:off x="3198747"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8" name="Espace réservé du texte 4">
            <a:extLst>
              <a:ext uri="{FF2B5EF4-FFF2-40B4-BE49-F238E27FC236}">
                <a16:creationId xmlns="" xmlns:a16="http://schemas.microsoft.com/office/drawing/2014/main" id="{115F9863-8A3D-CA4E-B187-7654539E5CA0}"/>
              </a:ext>
            </a:extLst>
          </p:cNvPr>
          <p:cNvSpPr>
            <a:spLocks noGrp="1"/>
          </p:cNvSpPr>
          <p:nvPr>
            <p:ph type="body" sz="quarter" idx="16" hasCustomPrompt="1"/>
          </p:nvPr>
        </p:nvSpPr>
        <p:spPr>
          <a:xfrm>
            <a:off x="3195322"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20" name="Espace réservé du texte 2">
            <a:extLst>
              <a:ext uri="{FF2B5EF4-FFF2-40B4-BE49-F238E27FC236}">
                <a16:creationId xmlns=""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21" name="Espace réservé du texte 4">
            <a:extLst>
              <a:ext uri="{FF2B5EF4-FFF2-40B4-BE49-F238E27FC236}">
                <a16:creationId xmlns="" xmlns:a16="http://schemas.microsoft.com/office/drawing/2014/main" id="{507F5AEF-E57D-BC4A-AC62-A4381DC446A5}"/>
              </a:ext>
            </a:extLst>
          </p:cNvPr>
          <p:cNvSpPr>
            <a:spLocks noGrp="1"/>
          </p:cNvSpPr>
          <p:nvPr>
            <p:ph type="body" sz="quarter" idx="18" hasCustomPrompt="1"/>
          </p:nvPr>
        </p:nvSpPr>
        <p:spPr>
          <a:xfrm>
            <a:off x="3195322"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39" name="Espace réservé du texte 2">
            <a:extLst>
              <a:ext uri="{FF2B5EF4-FFF2-40B4-BE49-F238E27FC236}">
                <a16:creationId xmlns=""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0" name="Espace réservé du texte 4">
            <a:extLst>
              <a:ext uri="{FF2B5EF4-FFF2-40B4-BE49-F238E27FC236}">
                <a16:creationId xmlns=""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2" name="Espace réservé du texte 2">
            <a:extLst>
              <a:ext uri="{FF2B5EF4-FFF2-40B4-BE49-F238E27FC236}">
                <a16:creationId xmlns="" xmlns:a16="http://schemas.microsoft.com/office/drawing/2014/main" id="{35295063-CF4F-3C4D-B623-028D3714E8AF}"/>
              </a:ext>
            </a:extLst>
          </p:cNvPr>
          <p:cNvSpPr>
            <a:spLocks noGrp="1"/>
          </p:cNvSpPr>
          <p:nvPr>
            <p:ph type="body" idx="21" hasCustomPrompt="1"/>
          </p:nvPr>
        </p:nvSpPr>
        <p:spPr>
          <a:xfrm>
            <a:off x="7554360"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3" name="Espace réservé du texte 4">
            <a:extLst>
              <a:ext uri="{FF2B5EF4-FFF2-40B4-BE49-F238E27FC236}">
                <a16:creationId xmlns=""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5" name="Espace réservé du texte 2">
            <a:extLst>
              <a:ext uri="{FF2B5EF4-FFF2-40B4-BE49-F238E27FC236}">
                <a16:creationId xmlns="" xmlns:a16="http://schemas.microsoft.com/office/drawing/2014/main" id="{63405BB2-EA8B-DF4F-B40D-37B864F7C344}"/>
              </a:ext>
            </a:extLst>
          </p:cNvPr>
          <p:cNvSpPr>
            <a:spLocks noGrp="1"/>
          </p:cNvSpPr>
          <p:nvPr>
            <p:ph type="body" idx="23" hasCustomPrompt="1"/>
          </p:nvPr>
        </p:nvSpPr>
        <p:spPr>
          <a:xfrm>
            <a:off x="7554360"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6" name="Espace réservé du texte 4">
            <a:extLst>
              <a:ext uri="{FF2B5EF4-FFF2-40B4-BE49-F238E27FC236}">
                <a16:creationId xmlns=""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7" name="Espace réservé du numéro de diapositive 6">
            <a:extLst>
              <a:ext uri="{FF2B5EF4-FFF2-40B4-BE49-F238E27FC236}">
                <a16:creationId xmlns=""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pPr/>
              <a:t>‹N°›</a:t>
            </a:fld>
            <a:endParaRPr lang="fr-FR" dirty="0"/>
          </a:p>
        </p:txBody>
      </p:sp>
      <p:sp>
        <p:nvSpPr>
          <p:cNvPr id="31" name="Espace réservé du texte 6">
            <a:extLst>
              <a:ext uri="{FF2B5EF4-FFF2-40B4-BE49-F238E27FC236}">
                <a16:creationId xmlns=""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5" name="Espace réservé du texte 6">
            <a:extLst>
              <a:ext uri="{FF2B5EF4-FFF2-40B4-BE49-F238E27FC236}">
                <a16:creationId xmlns=""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6" name="Espace réservé du texte 6">
            <a:extLst>
              <a:ext uri="{FF2B5EF4-FFF2-40B4-BE49-F238E27FC236}">
                <a16:creationId xmlns=""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7" name="Espace réservé du texte 6">
            <a:extLst>
              <a:ext uri="{FF2B5EF4-FFF2-40B4-BE49-F238E27FC236}">
                <a16:creationId xmlns=""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2" name="Espace réservé du texte 6">
            <a:extLst>
              <a:ext uri="{FF2B5EF4-FFF2-40B4-BE49-F238E27FC236}">
                <a16:creationId xmlns="" xmlns:a16="http://schemas.microsoft.com/office/drawing/2014/main" id="{466F3304-30B1-4357-B802-6A687D0B9E64}"/>
              </a:ext>
            </a:extLst>
          </p:cNvPr>
          <p:cNvSpPr>
            <a:spLocks noGrp="1"/>
          </p:cNvSpPr>
          <p:nvPr>
            <p:ph type="body" sz="quarter" idx="32" hasCustomPrompt="1"/>
          </p:nvPr>
        </p:nvSpPr>
        <p:spPr>
          <a:xfrm>
            <a:off x="7512502"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3" name="Espace réservé du texte 6">
            <a:extLst>
              <a:ext uri="{FF2B5EF4-FFF2-40B4-BE49-F238E27FC236}">
                <a16:creationId xmlns="" xmlns:a16="http://schemas.microsoft.com/office/drawing/2014/main" id="{6A33E5C5-DEB2-4E8A-8A19-D6622B086DAE}"/>
              </a:ext>
            </a:extLst>
          </p:cNvPr>
          <p:cNvSpPr>
            <a:spLocks noGrp="1"/>
          </p:cNvSpPr>
          <p:nvPr>
            <p:ph type="body" sz="quarter" idx="33" hasCustomPrompt="1"/>
          </p:nvPr>
        </p:nvSpPr>
        <p:spPr>
          <a:xfrm>
            <a:off x="7512502"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4" name="Espace réservé du texte 6">
            <a:extLst>
              <a:ext uri="{FF2B5EF4-FFF2-40B4-BE49-F238E27FC236}">
                <a16:creationId xmlns="" xmlns:a16="http://schemas.microsoft.com/office/drawing/2014/main" id="{F21ADA1C-A3AB-4AC8-A63A-C3E2AE470954}"/>
              </a:ext>
            </a:extLst>
          </p:cNvPr>
          <p:cNvSpPr>
            <a:spLocks noGrp="1"/>
          </p:cNvSpPr>
          <p:nvPr>
            <p:ph type="body" sz="quarter" idx="34" hasCustomPrompt="1"/>
          </p:nvPr>
        </p:nvSpPr>
        <p:spPr>
          <a:xfrm>
            <a:off x="7512502"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990626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Sommaire">
    <p:spTree>
      <p:nvGrpSpPr>
        <p:cNvPr id="1" name=""/>
        <p:cNvGrpSpPr/>
        <p:nvPr/>
      </p:nvGrpSpPr>
      <p:grpSpPr>
        <a:xfrm>
          <a:off x="0" y="0"/>
          <a:ext cx="0" cy="0"/>
          <a:chOff x="0" y="0"/>
          <a:chExt cx="0" cy="0"/>
        </a:xfrm>
      </p:grpSpPr>
      <p:sp>
        <p:nvSpPr>
          <p:cNvPr id="27" name="Titre 1">
            <a:extLst>
              <a:ext uri="{FF2B5EF4-FFF2-40B4-BE49-F238E27FC236}">
                <a16:creationId xmlns="" xmlns:a16="http://schemas.microsoft.com/office/drawing/2014/main" id="{6B3716BC-8FD3-496D-ACC7-678BE5DE6EEE}"/>
              </a:ext>
            </a:extLst>
          </p:cNvPr>
          <p:cNvSpPr>
            <a:spLocks noGrp="1"/>
          </p:cNvSpPr>
          <p:nvPr>
            <p:ph type="title" hasCustomPrompt="1"/>
          </p:nvPr>
        </p:nvSpPr>
        <p:spPr>
          <a:xfrm>
            <a:off x="502595" y="496971"/>
            <a:ext cx="11186809" cy="5406942"/>
          </a:xfrm>
          <a:prstGeom prst="rect">
            <a:avLst/>
          </a:prstGeom>
          <a:solidFill>
            <a:schemeClr val="accent2"/>
          </a:solidFill>
        </p:spPr>
        <p:txBody>
          <a:bodyPr lIns="396000" tIns="180000">
            <a:normAutofit/>
          </a:bodyPr>
          <a:lstStyle>
            <a:lvl1pPr algn="l">
              <a:defRPr sz="2500"/>
            </a:lvl1pPr>
          </a:lstStyle>
          <a:p>
            <a:r>
              <a:rPr lang="fr-FR" dirty="0"/>
              <a:t>SOMMAIRE</a:t>
            </a:r>
          </a:p>
        </p:txBody>
      </p:sp>
      <p:sp>
        <p:nvSpPr>
          <p:cNvPr id="3" name="Espace réservé du texte 2">
            <a:extLst>
              <a:ext uri="{FF2B5EF4-FFF2-40B4-BE49-F238E27FC236}">
                <a16:creationId xmlns="" xmlns:a16="http://schemas.microsoft.com/office/drawing/2014/main" id="{31BF3A9F-5739-4B40-A377-C403E92DB704}"/>
              </a:ext>
            </a:extLst>
          </p:cNvPr>
          <p:cNvSpPr>
            <a:spLocks noGrp="1"/>
          </p:cNvSpPr>
          <p:nvPr>
            <p:ph type="body" idx="1" hasCustomPrompt="1"/>
          </p:nvPr>
        </p:nvSpPr>
        <p:spPr>
          <a:xfrm>
            <a:off x="3198747"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 xmlns:a16="http://schemas.microsoft.com/office/drawing/2014/main" id="{AE34A377-C4E7-474E-AF9C-C0C1512C4B48}"/>
              </a:ext>
            </a:extLst>
          </p:cNvPr>
          <p:cNvSpPr>
            <a:spLocks noGrp="1"/>
          </p:cNvSpPr>
          <p:nvPr>
            <p:ph type="body" sz="quarter" idx="3" hasCustomPrompt="1"/>
          </p:nvPr>
        </p:nvSpPr>
        <p:spPr>
          <a:xfrm>
            <a:off x="3195322"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4" name="Espace réservé du texte 2">
            <a:extLst>
              <a:ext uri="{FF2B5EF4-FFF2-40B4-BE49-F238E27FC236}">
                <a16:creationId xmlns=""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4">
            <a:extLst>
              <a:ext uri="{FF2B5EF4-FFF2-40B4-BE49-F238E27FC236}">
                <a16:creationId xmlns="" xmlns:a16="http://schemas.microsoft.com/office/drawing/2014/main" id="{86A352DF-AB9E-9B4F-AED0-504809360DD9}"/>
              </a:ext>
            </a:extLst>
          </p:cNvPr>
          <p:cNvSpPr>
            <a:spLocks noGrp="1"/>
          </p:cNvSpPr>
          <p:nvPr>
            <p:ph type="body" sz="quarter" idx="14" hasCustomPrompt="1"/>
          </p:nvPr>
        </p:nvSpPr>
        <p:spPr>
          <a:xfrm>
            <a:off x="3195322"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7" name="Espace réservé du texte 2">
            <a:extLst>
              <a:ext uri="{FF2B5EF4-FFF2-40B4-BE49-F238E27FC236}">
                <a16:creationId xmlns="" xmlns:a16="http://schemas.microsoft.com/office/drawing/2014/main" id="{9F35C531-5E0C-2348-94D4-E0DD456C2743}"/>
              </a:ext>
            </a:extLst>
          </p:cNvPr>
          <p:cNvSpPr>
            <a:spLocks noGrp="1"/>
          </p:cNvSpPr>
          <p:nvPr>
            <p:ph type="body" idx="15" hasCustomPrompt="1"/>
          </p:nvPr>
        </p:nvSpPr>
        <p:spPr>
          <a:xfrm>
            <a:off x="3198747"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8" name="Espace réservé du texte 4">
            <a:extLst>
              <a:ext uri="{FF2B5EF4-FFF2-40B4-BE49-F238E27FC236}">
                <a16:creationId xmlns="" xmlns:a16="http://schemas.microsoft.com/office/drawing/2014/main" id="{115F9863-8A3D-CA4E-B187-7654539E5CA0}"/>
              </a:ext>
            </a:extLst>
          </p:cNvPr>
          <p:cNvSpPr>
            <a:spLocks noGrp="1"/>
          </p:cNvSpPr>
          <p:nvPr>
            <p:ph type="body" sz="quarter" idx="16" hasCustomPrompt="1"/>
          </p:nvPr>
        </p:nvSpPr>
        <p:spPr>
          <a:xfrm>
            <a:off x="3195322"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20" name="Espace réservé du texte 2">
            <a:extLst>
              <a:ext uri="{FF2B5EF4-FFF2-40B4-BE49-F238E27FC236}">
                <a16:creationId xmlns=""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21" name="Espace réservé du texte 4">
            <a:extLst>
              <a:ext uri="{FF2B5EF4-FFF2-40B4-BE49-F238E27FC236}">
                <a16:creationId xmlns="" xmlns:a16="http://schemas.microsoft.com/office/drawing/2014/main" id="{507F5AEF-E57D-BC4A-AC62-A4381DC446A5}"/>
              </a:ext>
            </a:extLst>
          </p:cNvPr>
          <p:cNvSpPr>
            <a:spLocks noGrp="1"/>
          </p:cNvSpPr>
          <p:nvPr>
            <p:ph type="body" sz="quarter" idx="18" hasCustomPrompt="1"/>
          </p:nvPr>
        </p:nvSpPr>
        <p:spPr>
          <a:xfrm>
            <a:off x="3195322"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39" name="Espace réservé du texte 2">
            <a:extLst>
              <a:ext uri="{FF2B5EF4-FFF2-40B4-BE49-F238E27FC236}">
                <a16:creationId xmlns=""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0" name="Espace réservé du texte 4">
            <a:extLst>
              <a:ext uri="{FF2B5EF4-FFF2-40B4-BE49-F238E27FC236}">
                <a16:creationId xmlns=""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2" name="Espace réservé du texte 2">
            <a:extLst>
              <a:ext uri="{FF2B5EF4-FFF2-40B4-BE49-F238E27FC236}">
                <a16:creationId xmlns="" xmlns:a16="http://schemas.microsoft.com/office/drawing/2014/main" id="{35295063-CF4F-3C4D-B623-028D3714E8AF}"/>
              </a:ext>
            </a:extLst>
          </p:cNvPr>
          <p:cNvSpPr>
            <a:spLocks noGrp="1"/>
          </p:cNvSpPr>
          <p:nvPr>
            <p:ph type="body" idx="21" hasCustomPrompt="1"/>
          </p:nvPr>
        </p:nvSpPr>
        <p:spPr>
          <a:xfrm>
            <a:off x="7554360"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3" name="Espace réservé du texte 4">
            <a:extLst>
              <a:ext uri="{FF2B5EF4-FFF2-40B4-BE49-F238E27FC236}">
                <a16:creationId xmlns=""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5" name="Espace réservé du texte 2">
            <a:extLst>
              <a:ext uri="{FF2B5EF4-FFF2-40B4-BE49-F238E27FC236}">
                <a16:creationId xmlns="" xmlns:a16="http://schemas.microsoft.com/office/drawing/2014/main" id="{63405BB2-EA8B-DF4F-B40D-37B864F7C344}"/>
              </a:ext>
            </a:extLst>
          </p:cNvPr>
          <p:cNvSpPr>
            <a:spLocks noGrp="1"/>
          </p:cNvSpPr>
          <p:nvPr>
            <p:ph type="body" idx="23" hasCustomPrompt="1"/>
          </p:nvPr>
        </p:nvSpPr>
        <p:spPr>
          <a:xfrm>
            <a:off x="7554360"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6" name="Espace réservé du texte 4">
            <a:extLst>
              <a:ext uri="{FF2B5EF4-FFF2-40B4-BE49-F238E27FC236}">
                <a16:creationId xmlns=""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7" name="Espace réservé du numéro de diapositive 6">
            <a:extLst>
              <a:ext uri="{FF2B5EF4-FFF2-40B4-BE49-F238E27FC236}">
                <a16:creationId xmlns=""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pPr/>
              <a:t>‹N°›</a:t>
            </a:fld>
            <a:endParaRPr lang="fr-FR" dirty="0"/>
          </a:p>
        </p:txBody>
      </p:sp>
      <p:sp>
        <p:nvSpPr>
          <p:cNvPr id="31" name="Espace réservé du texte 6">
            <a:extLst>
              <a:ext uri="{FF2B5EF4-FFF2-40B4-BE49-F238E27FC236}">
                <a16:creationId xmlns=""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5" name="Espace réservé du texte 6">
            <a:extLst>
              <a:ext uri="{FF2B5EF4-FFF2-40B4-BE49-F238E27FC236}">
                <a16:creationId xmlns=""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6" name="Espace réservé du texte 6">
            <a:extLst>
              <a:ext uri="{FF2B5EF4-FFF2-40B4-BE49-F238E27FC236}">
                <a16:creationId xmlns=""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7" name="Espace réservé du texte 6">
            <a:extLst>
              <a:ext uri="{FF2B5EF4-FFF2-40B4-BE49-F238E27FC236}">
                <a16:creationId xmlns=""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2" name="Espace réservé du texte 6">
            <a:extLst>
              <a:ext uri="{FF2B5EF4-FFF2-40B4-BE49-F238E27FC236}">
                <a16:creationId xmlns="" xmlns:a16="http://schemas.microsoft.com/office/drawing/2014/main" id="{466F3304-30B1-4357-B802-6A687D0B9E64}"/>
              </a:ext>
            </a:extLst>
          </p:cNvPr>
          <p:cNvSpPr>
            <a:spLocks noGrp="1"/>
          </p:cNvSpPr>
          <p:nvPr>
            <p:ph type="body" sz="quarter" idx="32" hasCustomPrompt="1"/>
          </p:nvPr>
        </p:nvSpPr>
        <p:spPr>
          <a:xfrm>
            <a:off x="7512502"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3" name="Espace réservé du texte 6">
            <a:extLst>
              <a:ext uri="{FF2B5EF4-FFF2-40B4-BE49-F238E27FC236}">
                <a16:creationId xmlns="" xmlns:a16="http://schemas.microsoft.com/office/drawing/2014/main" id="{6A33E5C5-DEB2-4E8A-8A19-D6622B086DAE}"/>
              </a:ext>
            </a:extLst>
          </p:cNvPr>
          <p:cNvSpPr>
            <a:spLocks noGrp="1"/>
          </p:cNvSpPr>
          <p:nvPr>
            <p:ph type="body" sz="quarter" idx="33" hasCustomPrompt="1"/>
          </p:nvPr>
        </p:nvSpPr>
        <p:spPr>
          <a:xfrm>
            <a:off x="7512502"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4" name="Espace réservé du texte 6">
            <a:extLst>
              <a:ext uri="{FF2B5EF4-FFF2-40B4-BE49-F238E27FC236}">
                <a16:creationId xmlns="" xmlns:a16="http://schemas.microsoft.com/office/drawing/2014/main" id="{F21ADA1C-A3AB-4AC8-A63A-C3E2AE470954}"/>
              </a:ext>
            </a:extLst>
          </p:cNvPr>
          <p:cNvSpPr>
            <a:spLocks noGrp="1"/>
          </p:cNvSpPr>
          <p:nvPr>
            <p:ph type="body" sz="quarter" idx="34" hasCustomPrompt="1"/>
          </p:nvPr>
        </p:nvSpPr>
        <p:spPr>
          <a:xfrm>
            <a:off x="7512502"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27835581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Sommaire">
    <p:spTree>
      <p:nvGrpSpPr>
        <p:cNvPr id="1" name=""/>
        <p:cNvGrpSpPr/>
        <p:nvPr/>
      </p:nvGrpSpPr>
      <p:grpSpPr>
        <a:xfrm>
          <a:off x="0" y="0"/>
          <a:ext cx="0" cy="0"/>
          <a:chOff x="0" y="0"/>
          <a:chExt cx="0" cy="0"/>
        </a:xfrm>
      </p:grpSpPr>
      <p:sp>
        <p:nvSpPr>
          <p:cNvPr id="27" name="Titre 1">
            <a:extLst>
              <a:ext uri="{FF2B5EF4-FFF2-40B4-BE49-F238E27FC236}">
                <a16:creationId xmlns="" xmlns:a16="http://schemas.microsoft.com/office/drawing/2014/main" id="{6B3716BC-8FD3-496D-ACC7-678BE5DE6EEE}"/>
              </a:ext>
            </a:extLst>
          </p:cNvPr>
          <p:cNvSpPr>
            <a:spLocks noGrp="1"/>
          </p:cNvSpPr>
          <p:nvPr>
            <p:ph type="title" hasCustomPrompt="1"/>
          </p:nvPr>
        </p:nvSpPr>
        <p:spPr>
          <a:xfrm>
            <a:off x="502595" y="496971"/>
            <a:ext cx="11186809" cy="5406942"/>
          </a:xfrm>
          <a:prstGeom prst="rect">
            <a:avLst/>
          </a:prstGeom>
          <a:solidFill>
            <a:schemeClr val="accent4"/>
          </a:solidFill>
        </p:spPr>
        <p:txBody>
          <a:bodyPr lIns="396000" tIns="180000">
            <a:normAutofit/>
          </a:bodyPr>
          <a:lstStyle>
            <a:lvl1pPr algn="l">
              <a:defRPr sz="2500"/>
            </a:lvl1pPr>
          </a:lstStyle>
          <a:p>
            <a:r>
              <a:rPr lang="fr-FR" dirty="0"/>
              <a:t>SOMMAIRE</a:t>
            </a:r>
          </a:p>
        </p:txBody>
      </p:sp>
      <p:sp>
        <p:nvSpPr>
          <p:cNvPr id="3" name="Espace réservé du texte 2">
            <a:extLst>
              <a:ext uri="{FF2B5EF4-FFF2-40B4-BE49-F238E27FC236}">
                <a16:creationId xmlns="" xmlns:a16="http://schemas.microsoft.com/office/drawing/2014/main" id="{31BF3A9F-5739-4B40-A377-C403E92DB704}"/>
              </a:ext>
            </a:extLst>
          </p:cNvPr>
          <p:cNvSpPr>
            <a:spLocks noGrp="1"/>
          </p:cNvSpPr>
          <p:nvPr>
            <p:ph type="body" idx="1" hasCustomPrompt="1"/>
          </p:nvPr>
        </p:nvSpPr>
        <p:spPr>
          <a:xfrm>
            <a:off x="3198747"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 xmlns:a16="http://schemas.microsoft.com/office/drawing/2014/main" id="{AE34A377-C4E7-474E-AF9C-C0C1512C4B48}"/>
              </a:ext>
            </a:extLst>
          </p:cNvPr>
          <p:cNvSpPr>
            <a:spLocks noGrp="1"/>
          </p:cNvSpPr>
          <p:nvPr>
            <p:ph type="body" sz="quarter" idx="3" hasCustomPrompt="1"/>
          </p:nvPr>
        </p:nvSpPr>
        <p:spPr>
          <a:xfrm>
            <a:off x="3195322"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4" name="Espace réservé du texte 2">
            <a:extLst>
              <a:ext uri="{FF2B5EF4-FFF2-40B4-BE49-F238E27FC236}">
                <a16:creationId xmlns=""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4">
            <a:extLst>
              <a:ext uri="{FF2B5EF4-FFF2-40B4-BE49-F238E27FC236}">
                <a16:creationId xmlns="" xmlns:a16="http://schemas.microsoft.com/office/drawing/2014/main" id="{86A352DF-AB9E-9B4F-AED0-504809360DD9}"/>
              </a:ext>
            </a:extLst>
          </p:cNvPr>
          <p:cNvSpPr>
            <a:spLocks noGrp="1"/>
          </p:cNvSpPr>
          <p:nvPr>
            <p:ph type="body" sz="quarter" idx="14" hasCustomPrompt="1"/>
          </p:nvPr>
        </p:nvSpPr>
        <p:spPr>
          <a:xfrm>
            <a:off x="3195322"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7" name="Espace réservé du texte 2">
            <a:extLst>
              <a:ext uri="{FF2B5EF4-FFF2-40B4-BE49-F238E27FC236}">
                <a16:creationId xmlns="" xmlns:a16="http://schemas.microsoft.com/office/drawing/2014/main" id="{9F35C531-5E0C-2348-94D4-E0DD456C2743}"/>
              </a:ext>
            </a:extLst>
          </p:cNvPr>
          <p:cNvSpPr>
            <a:spLocks noGrp="1"/>
          </p:cNvSpPr>
          <p:nvPr>
            <p:ph type="body" idx="15" hasCustomPrompt="1"/>
          </p:nvPr>
        </p:nvSpPr>
        <p:spPr>
          <a:xfrm>
            <a:off x="3198747"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8" name="Espace réservé du texte 4">
            <a:extLst>
              <a:ext uri="{FF2B5EF4-FFF2-40B4-BE49-F238E27FC236}">
                <a16:creationId xmlns="" xmlns:a16="http://schemas.microsoft.com/office/drawing/2014/main" id="{115F9863-8A3D-CA4E-B187-7654539E5CA0}"/>
              </a:ext>
            </a:extLst>
          </p:cNvPr>
          <p:cNvSpPr>
            <a:spLocks noGrp="1"/>
          </p:cNvSpPr>
          <p:nvPr>
            <p:ph type="body" sz="quarter" idx="16" hasCustomPrompt="1"/>
          </p:nvPr>
        </p:nvSpPr>
        <p:spPr>
          <a:xfrm>
            <a:off x="3195322"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20" name="Espace réservé du texte 2">
            <a:extLst>
              <a:ext uri="{FF2B5EF4-FFF2-40B4-BE49-F238E27FC236}">
                <a16:creationId xmlns=""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21" name="Espace réservé du texte 4">
            <a:extLst>
              <a:ext uri="{FF2B5EF4-FFF2-40B4-BE49-F238E27FC236}">
                <a16:creationId xmlns="" xmlns:a16="http://schemas.microsoft.com/office/drawing/2014/main" id="{507F5AEF-E57D-BC4A-AC62-A4381DC446A5}"/>
              </a:ext>
            </a:extLst>
          </p:cNvPr>
          <p:cNvSpPr>
            <a:spLocks noGrp="1"/>
          </p:cNvSpPr>
          <p:nvPr>
            <p:ph type="body" sz="quarter" idx="18" hasCustomPrompt="1"/>
          </p:nvPr>
        </p:nvSpPr>
        <p:spPr>
          <a:xfrm>
            <a:off x="3195322"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39" name="Espace réservé du texte 2">
            <a:extLst>
              <a:ext uri="{FF2B5EF4-FFF2-40B4-BE49-F238E27FC236}">
                <a16:creationId xmlns=""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0" name="Espace réservé du texte 4">
            <a:extLst>
              <a:ext uri="{FF2B5EF4-FFF2-40B4-BE49-F238E27FC236}">
                <a16:creationId xmlns=""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2" name="Espace réservé du texte 2">
            <a:extLst>
              <a:ext uri="{FF2B5EF4-FFF2-40B4-BE49-F238E27FC236}">
                <a16:creationId xmlns="" xmlns:a16="http://schemas.microsoft.com/office/drawing/2014/main" id="{35295063-CF4F-3C4D-B623-028D3714E8AF}"/>
              </a:ext>
            </a:extLst>
          </p:cNvPr>
          <p:cNvSpPr>
            <a:spLocks noGrp="1"/>
          </p:cNvSpPr>
          <p:nvPr>
            <p:ph type="body" idx="21" hasCustomPrompt="1"/>
          </p:nvPr>
        </p:nvSpPr>
        <p:spPr>
          <a:xfrm>
            <a:off x="7554360"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3" name="Espace réservé du texte 4">
            <a:extLst>
              <a:ext uri="{FF2B5EF4-FFF2-40B4-BE49-F238E27FC236}">
                <a16:creationId xmlns=""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5" name="Espace réservé du texte 2">
            <a:extLst>
              <a:ext uri="{FF2B5EF4-FFF2-40B4-BE49-F238E27FC236}">
                <a16:creationId xmlns="" xmlns:a16="http://schemas.microsoft.com/office/drawing/2014/main" id="{63405BB2-EA8B-DF4F-B40D-37B864F7C344}"/>
              </a:ext>
            </a:extLst>
          </p:cNvPr>
          <p:cNvSpPr>
            <a:spLocks noGrp="1"/>
          </p:cNvSpPr>
          <p:nvPr>
            <p:ph type="body" idx="23" hasCustomPrompt="1"/>
          </p:nvPr>
        </p:nvSpPr>
        <p:spPr>
          <a:xfrm>
            <a:off x="7554360"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6" name="Espace réservé du texte 4">
            <a:extLst>
              <a:ext uri="{FF2B5EF4-FFF2-40B4-BE49-F238E27FC236}">
                <a16:creationId xmlns=""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7" name="Espace réservé du numéro de diapositive 6">
            <a:extLst>
              <a:ext uri="{FF2B5EF4-FFF2-40B4-BE49-F238E27FC236}">
                <a16:creationId xmlns=""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pPr/>
              <a:t>‹N°›</a:t>
            </a:fld>
            <a:endParaRPr lang="fr-FR" dirty="0"/>
          </a:p>
        </p:txBody>
      </p:sp>
      <p:sp>
        <p:nvSpPr>
          <p:cNvPr id="31" name="Espace réservé du texte 6">
            <a:extLst>
              <a:ext uri="{FF2B5EF4-FFF2-40B4-BE49-F238E27FC236}">
                <a16:creationId xmlns=""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5" name="Espace réservé du texte 6">
            <a:extLst>
              <a:ext uri="{FF2B5EF4-FFF2-40B4-BE49-F238E27FC236}">
                <a16:creationId xmlns=""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6" name="Espace réservé du texte 6">
            <a:extLst>
              <a:ext uri="{FF2B5EF4-FFF2-40B4-BE49-F238E27FC236}">
                <a16:creationId xmlns=""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7" name="Espace réservé du texte 6">
            <a:extLst>
              <a:ext uri="{FF2B5EF4-FFF2-40B4-BE49-F238E27FC236}">
                <a16:creationId xmlns=""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2" name="Espace réservé du texte 6">
            <a:extLst>
              <a:ext uri="{FF2B5EF4-FFF2-40B4-BE49-F238E27FC236}">
                <a16:creationId xmlns="" xmlns:a16="http://schemas.microsoft.com/office/drawing/2014/main" id="{466F3304-30B1-4357-B802-6A687D0B9E64}"/>
              </a:ext>
            </a:extLst>
          </p:cNvPr>
          <p:cNvSpPr>
            <a:spLocks noGrp="1"/>
          </p:cNvSpPr>
          <p:nvPr>
            <p:ph type="body" sz="quarter" idx="32" hasCustomPrompt="1"/>
          </p:nvPr>
        </p:nvSpPr>
        <p:spPr>
          <a:xfrm>
            <a:off x="7512502"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3" name="Espace réservé du texte 6">
            <a:extLst>
              <a:ext uri="{FF2B5EF4-FFF2-40B4-BE49-F238E27FC236}">
                <a16:creationId xmlns="" xmlns:a16="http://schemas.microsoft.com/office/drawing/2014/main" id="{6A33E5C5-DEB2-4E8A-8A19-D6622B086DAE}"/>
              </a:ext>
            </a:extLst>
          </p:cNvPr>
          <p:cNvSpPr>
            <a:spLocks noGrp="1"/>
          </p:cNvSpPr>
          <p:nvPr>
            <p:ph type="body" sz="quarter" idx="33" hasCustomPrompt="1"/>
          </p:nvPr>
        </p:nvSpPr>
        <p:spPr>
          <a:xfrm>
            <a:off x="7512502"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4" name="Espace réservé du texte 6">
            <a:extLst>
              <a:ext uri="{FF2B5EF4-FFF2-40B4-BE49-F238E27FC236}">
                <a16:creationId xmlns="" xmlns:a16="http://schemas.microsoft.com/office/drawing/2014/main" id="{F21ADA1C-A3AB-4AC8-A63A-C3E2AE470954}"/>
              </a:ext>
            </a:extLst>
          </p:cNvPr>
          <p:cNvSpPr>
            <a:spLocks noGrp="1"/>
          </p:cNvSpPr>
          <p:nvPr>
            <p:ph type="body" sz="quarter" idx="34" hasCustomPrompt="1"/>
          </p:nvPr>
        </p:nvSpPr>
        <p:spPr>
          <a:xfrm>
            <a:off x="7512502"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2083665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tx1"/>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 xmlns:a16="http://schemas.microsoft.com/office/drawing/2014/main" id="{31BF3A9F-5739-4B40-A377-C403E92DB704}"/>
              </a:ext>
            </a:extLst>
          </p:cNvPr>
          <p:cNvSpPr>
            <a:spLocks noGrp="1"/>
          </p:cNvSpPr>
          <p:nvPr>
            <p:ph type="body" idx="1" hasCustomPrompt="1"/>
          </p:nvPr>
        </p:nvSpPr>
        <p:spPr>
          <a:xfrm>
            <a:off x="1538560" y="1700171"/>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14" name="Espace réservé du texte 6">
            <a:extLst>
              <a:ext uri="{FF2B5EF4-FFF2-40B4-BE49-F238E27FC236}">
                <a16:creationId xmlns=""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1540802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tx2"/>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 xmlns:a16="http://schemas.microsoft.com/office/drawing/2014/main" id="{31BF3A9F-5739-4B40-A377-C403E92DB704}"/>
              </a:ext>
            </a:extLst>
          </p:cNvPr>
          <p:cNvSpPr>
            <a:spLocks noGrp="1"/>
          </p:cNvSpPr>
          <p:nvPr>
            <p:ph type="body" idx="1" hasCustomPrompt="1"/>
          </p:nvPr>
        </p:nvSpPr>
        <p:spPr>
          <a:xfrm>
            <a:off x="1538560" y="1700171"/>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14" name="Espace réservé du texte 6">
            <a:extLst>
              <a:ext uri="{FF2B5EF4-FFF2-40B4-BE49-F238E27FC236}">
                <a16:creationId xmlns=""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1825750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accent1"/>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 xmlns:a16="http://schemas.microsoft.com/office/drawing/2014/main" id="{31BF3A9F-5739-4B40-A377-C403E92DB704}"/>
              </a:ext>
            </a:extLst>
          </p:cNvPr>
          <p:cNvSpPr>
            <a:spLocks noGrp="1"/>
          </p:cNvSpPr>
          <p:nvPr>
            <p:ph type="body" idx="1" hasCustomPrompt="1"/>
          </p:nvPr>
        </p:nvSpPr>
        <p:spPr>
          <a:xfrm>
            <a:off x="1538560" y="1700171"/>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14" name="Espace réservé du texte 6">
            <a:extLst>
              <a:ext uri="{FF2B5EF4-FFF2-40B4-BE49-F238E27FC236}">
                <a16:creationId xmlns=""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3418600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accent2"/>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 xmlns:a16="http://schemas.microsoft.com/office/drawing/2014/main" id="{31BF3A9F-5739-4B40-A377-C403E92DB704}"/>
              </a:ext>
            </a:extLst>
          </p:cNvPr>
          <p:cNvSpPr>
            <a:spLocks noGrp="1"/>
          </p:cNvSpPr>
          <p:nvPr>
            <p:ph type="body" idx="1" hasCustomPrompt="1"/>
          </p:nvPr>
        </p:nvSpPr>
        <p:spPr>
          <a:xfrm>
            <a:off x="1538560" y="1700171"/>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14" name="Espace réservé du texte 6">
            <a:extLst>
              <a:ext uri="{FF2B5EF4-FFF2-40B4-BE49-F238E27FC236}">
                <a16:creationId xmlns=""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26565706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accent4"/>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 xmlns:a16="http://schemas.microsoft.com/office/drawing/2014/main" id="{31BF3A9F-5739-4B40-A377-C403E92DB704}"/>
              </a:ext>
            </a:extLst>
          </p:cNvPr>
          <p:cNvSpPr>
            <a:spLocks noGrp="1"/>
          </p:cNvSpPr>
          <p:nvPr>
            <p:ph type="body" idx="1" hasCustomPrompt="1"/>
          </p:nvPr>
        </p:nvSpPr>
        <p:spPr>
          <a:xfrm>
            <a:off x="1538560" y="1700171"/>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14" name="Espace réservé du texte 6">
            <a:extLst>
              <a:ext uri="{FF2B5EF4-FFF2-40B4-BE49-F238E27FC236}">
                <a16:creationId xmlns=""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2163977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N°2 CNAM Couverture fond couleur + Photo">
    <p:spTree>
      <p:nvGrpSpPr>
        <p:cNvPr id="1" name=""/>
        <p:cNvGrpSpPr/>
        <p:nvPr/>
      </p:nvGrpSpPr>
      <p:grpSpPr>
        <a:xfrm>
          <a:off x="0" y="0"/>
          <a:ext cx="0" cy="0"/>
          <a:chOff x="0" y="0"/>
          <a:chExt cx="0" cy="0"/>
        </a:xfrm>
      </p:grpSpPr>
      <p:pic>
        <p:nvPicPr>
          <p:cNvPr id="7" name="Image 6" descr="Une image contenant alimentation&#10;&#10;Description générée automatiquement">
            <a:extLst>
              <a:ext uri="{FF2B5EF4-FFF2-40B4-BE49-F238E27FC236}">
                <a16:creationId xmlns="" xmlns:a16="http://schemas.microsoft.com/office/drawing/2014/main" id="{62AF9597-0C86-4349-A32D-827983D78EC4}"/>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6079" t="13944" r="62" b="12486"/>
          <a:stretch/>
        </p:blipFill>
        <p:spPr>
          <a:xfrm>
            <a:off x="536575" y="279400"/>
            <a:ext cx="4705350" cy="1689100"/>
          </a:xfrm>
          <a:prstGeom prst="rect">
            <a:avLst/>
          </a:prstGeom>
        </p:spPr>
      </p:pic>
      <p:sp>
        <p:nvSpPr>
          <p:cNvPr id="9" name="Espace réservé pour une image  2">
            <a:extLst>
              <a:ext uri="{FF2B5EF4-FFF2-40B4-BE49-F238E27FC236}">
                <a16:creationId xmlns="" xmlns:a16="http://schemas.microsoft.com/office/drawing/2014/main" id="{4A942647-1398-2A41-AAA1-AA7C84CCEB7A}"/>
              </a:ext>
            </a:extLst>
          </p:cNvPr>
          <p:cNvSpPr>
            <a:spLocks noGrp="1"/>
          </p:cNvSpPr>
          <p:nvPr>
            <p:ph type="pic" idx="14"/>
          </p:nvPr>
        </p:nvSpPr>
        <p:spPr>
          <a:xfrm>
            <a:off x="6437375" y="2188868"/>
            <a:ext cx="5247825" cy="4158000"/>
          </a:xfrm>
          <a:prstGeom prst="rect">
            <a:avLst/>
          </a:prstGeo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fr-FR" dirty="0"/>
          </a:p>
        </p:txBody>
      </p:sp>
      <p:sp>
        <p:nvSpPr>
          <p:cNvPr id="10" name="Titre 1">
            <a:extLst>
              <a:ext uri="{FF2B5EF4-FFF2-40B4-BE49-F238E27FC236}">
                <a16:creationId xmlns="" xmlns:a16="http://schemas.microsoft.com/office/drawing/2014/main" id="{61993A03-7512-D045-9F2A-F91E04EFA964}"/>
              </a:ext>
            </a:extLst>
          </p:cNvPr>
          <p:cNvSpPr>
            <a:spLocks noGrp="1"/>
          </p:cNvSpPr>
          <p:nvPr>
            <p:ph type="ctrTitle" hasCustomPrompt="1"/>
          </p:nvPr>
        </p:nvSpPr>
        <p:spPr>
          <a:xfrm>
            <a:off x="506800" y="2188868"/>
            <a:ext cx="5930575" cy="4157999"/>
          </a:xfrm>
          <a:prstGeom prst="rect">
            <a:avLst/>
          </a:prstGeom>
          <a:solidFill>
            <a:schemeClr val="tx1"/>
          </a:solid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5" name="Espace réservé de la date 4">
            <a:extLst>
              <a:ext uri="{FF2B5EF4-FFF2-40B4-BE49-F238E27FC236}">
                <a16:creationId xmlns="" xmlns:a16="http://schemas.microsoft.com/office/drawing/2014/main" id="{4B17E3FC-C8AD-432C-B477-A8A2BEAFFBF7}"/>
              </a:ext>
            </a:extLst>
          </p:cNvPr>
          <p:cNvSpPr>
            <a:spLocks noGrp="1"/>
          </p:cNvSpPr>
          <p:nvPr>
            <p:ph type="dt" sz="half" idx="19"/>
          </p:nvPr>
        </p:nvSpPr>
        <p:spPr>
          <a:xfrm>
            <a:off x="9900000" y="6372000"/>
            <a:ext cx="1800000" cy="288000"/>
          </a:xfrm>
        </p:spPr>
        <p:txBody>
          <a:bodyPr/>
          <a:lstStyle/>
          <a:p>
            <a:fld id="{B8C3EE7F-F74B-C644-8F10-503D241C2E0D}" type="datetime1">
              <a:rPr lang="fr-FR" smtClean="0"/>
              <a:t>21/05/2021</a:t>
            </a:fld>
            <a:endParaRPr lang="fr-FR" dirty="0"/>
          </a:p>
        </p:txBody>
      </p:sp>
      <p:sp>
        <p:nvSpPr>
          <p:cNvPr id="6" name="Espace réservé du texte 13"/>
          <p:cNvSpPr>
            <a:spLocks noGrp="1"/>
          </p:cNvSpPr>
          <p:nvPr>
            <p:ph type="body" sz="quarter" idx="12" hasCustomPrompt="1"/>
          </p:nvPr>
        </p:nvSpPr>
        <p:spPr>
          <a:xfrm>
            <a:off x="701459" y="4989120"/>
            <a:ext cx="5724394" cy="752475"/>
          </a:xfrm>
          <a:prstGeom prst="rect">
            <a:avLst/>
          </a:prstGeom>
        </p:spPr>
        <p:txBody>
          <a:bodyPr>
            <a:no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8" name="Espace réservé du texte 13"/>
          <p:cNvSpPr>
            <a:spLocks noGrp="1"/>
          </p:cNvSpPr>
          <p:nvPr>
            <p:ph type="body" sz="quarter" idx="13" hasCustomPrompt="1"/>
          </p:nvPr>
        </p:nvSpPr>
        <p:spPr>
          <a:xfrm>
            <a:off x="4951828" y="5987313"/>
            <a:ext cx="6748047" cy="329080"/>
          </a:xfrm>
          <a:prstGeom prst="rect">
            <a:avLst/>
          </a:prstGeom>
        </p:spPr>
        <p:txBody>
          <a:bodyPr>
            <a:noAutofit/>
          </a:bodyPr>
          <a:lstStyle>
            <a:lvl1pPr algn="r">
              <a:lnSpc>
                <a:spcPct val="100000"/>
              </a:lnSpc>
              <a:spcAft>
                <a:spcPts val="0"/>
              </a:spcAft>
              <a:defRPr sz="1800" b="0" i="0">
                <a:solidFill>
                  <a:schemeClr val="bg1"/>
                </a:solidFill>
              </a:defRPr>
            </a:lvl1pPr>
          </a:lstStyle>
          <a:p>
            <a:pPr lvl="0"/>
            <a:r>
              <a:rPr lang="fr-FR" dirty="0"/>
              <a:t>Cliquez pour ajouter du </a:t>
            </a:r>
            <a:r>
              <a:rPr lang="fr-FR" dirty="0" smtClean="0"/>
              <a:t>texte (nom de l’entité émettrice)</a:t>
            </a:r>
            <a:endParaRPr lang="fr-FR" dirty="0"/>
          </a:p>
        </p:txBody>
      </p:sp>
    </p:spTree>
    <p:extLst>
      <p:ext uri="{BB962C8B-B14F-4D97-AF65-F5344CB8AC3E}">
        <p14:creationId xmlns:p14="http://schemas.microsoft.com/office/powerpoint/2010/main" val="32476995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tx1"/>
          </a:solidFill>
        </p:spPr>
        <p:txBody>
          <a:bodyPr/>
          <a:lstStyle>
            <a:lvl1pPr marL="0" indent="0">
              <a:buNone/>
              <a:defRPr/>
            </a:lvl1pPr>
          </a:lstStyle>
          <a:p>
            <a:pPr lvl="0"/>
            <a:r>
              <a:rPr lang="fr-FR" dirty="0"/>
              <a:t> </a:t>
            </a:r>
          </a:p>
        </p:txBody>
      </p:sp>
      <p:sp>
        <p:nvSpPr>
          <p:cNvPr id="5" name="Espace réservé du texte 4">
            <a:extLst>
              <a:ext uri="{FF2B5EF4-FFF2-40B4-BE49-F238E27FC236}">
                <a16:creationId xmlns=""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a:t>
            </a:r>
            <a:r>
              <a:rPr lang="fr-FR" dirty="0" smtClean="0"/>
              <a:t>DE LA SOUS-PARTIE SUR PLUSIEURS LIGNES</a:t>
            </a:r>
            <a:endParaRPr lang="fr-FR" dirty="0"/>
          </a:p>
        </p:txBody>
      </p:sp>
      <p:sp>
        <p:nvSpPr>
          <p:cNvPr id="50" name="Espace réservé du numéro de diapositive 49">
            <a:extLst>
              <a:ext uri="{FF2B5EF4-FFF2-40B4-BE49-F238E27FC236}">
                <a16:creationId xmlns=""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14" name="Espace réservé du texte 6">
            <a:extLst>
              <a:ext uri="{FF2B5EF4-FFF2-40B4-BE49-F238E27FC236}">
                <a16:creationId xmlns="" xmlns:a16="http://schemas.microsoft.com/office/drawing/2014/main" id="{73D67ACB-3E0F-4ED7-8607-B138A3FD73A3}"/>
              </a:ext>
            </a:extLst>
          </p:cNvPr>
          <p:cNvSpPr>
            <a:spLocks noGrp="1"/>
          </p:cNvSpPr>
          <p:nvPr>
            <p:ph type="body" sz="quarter" idx="28" hasCustomPrompt="1"/>
          </p:nvPr>
        </p:nvSpPr>
        <p:spPr>
          <a:xfrm flipH="1">
            <a:off x="1376760"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4049737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tx2"/>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8" name="Espace réservé du texte 4">
            <a:extLst>
              <a:ext uri="{FF2B5EF4-FFF2-40B4-BE49-F238E27FC236}">
                <a16:creationId xmlns=""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marR="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a:pPr>
            <a:r>
              <a:rPr lang="fr-FR" dirty="0"/>
              <a:t>TITRE </a:t>
            </a:r>
            <a:r>
              <a:rPr lang="fr-FR" dirty="0" smtClean="0"/>
              <a:t>DE LA SOUS-PARTIE SUR PLUSIEURS LIGNES</a:t>
            </a:r>
          </a:p>
          <a:p>
            <a:pPr lvl="0"/>
            <a:endParaRPr lang="fr-FR" dirty="0"/>
          </a:p>
        </p:txBody>
      </p:sp>
      <p:sp>
        <p:nvSpPr>
          <p:cNvPr id="9" name="Espace réservé du texte 6">
            <a:extLst>
              <a:ext uri="{FF2B5EF4-FFF2-40B4-BE49-F238E27FC236}">
                <a16:creationId xmlns="" xmlns:a16="http://schemas.microsoft.com/office/drawing/2014/main" id="{73D67ACB-3E0F-4ED7-8607-B138A3FD73A3}"/>
              </a:ext>
            </a:extLst>
          </p:cNvPr>
          <p:cNvSpPr>
            <a:spLocks noGrp="1"/>
          </p:cNvSpPr>
          <p:nvPr>
            <p:ph type="body" sz="quarter" idx="28" hasCustomPrompt="1"/>
          </p:nvPr>
        </p:nvSpPr>
        <p:spPr>
          <a:xfrm flipH="1">
            <a:off x="1376760"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4606047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accent1"/>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8" name="Espace réservé du texte 4">
            <a:extLst>
              <a:ext uri="{FF2B5EF4-FFF2-40B4-BE49-F238E27FC236}">
                <a16:creationId xmlns=""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marR="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a:pPr>
            <a:r>
              <a:rPr lang="fr-FR" dirty="0"/>
              <a:t>TITRE </a:t>
            </a:r>
            <a:r>
              <a:rPr lang="fr-FR" dirty="0" smtClean="0"/>
              <a:t>DE LA SOUS-PARTIE SUR PLUSIEURS LIGNES</a:t>
            </a:r>
          </a:p>
          <a:p>
            <a:pPr lvl="0"/>
            <a:endParaRPr lang="fr-FR" dirty="0"/>
          </a:p>
        </p:txBody>
      </p:sp>
      <p:sp>
        <p:nvSpPr>
          <p:cNvPr id="9" name="Espace réservé du texte 6">
            <a:extLst>
              <a:ext uri="{FF2B5EF4-FFF2-40B4-BE49-F238E27FC236}">
                <a16:creationId xmlns="" xmlns:a16="http://schemas.microsoft.com/office/drawing/2014/main" id="{73D67ACB-3E0F-4ED7-8607-B138A3FD73A3}"/>
              </a:ext>
            </a:extLst>
          </p:cNvPr>
          <p:cNvSpPr>
            <a:spLocks noGrp="1"/>
          </p:cNvSpPr>
          <p:nvPr>
            <p:ph type="body" sz="quarter" idx="28" hasCustomPrompt="1"/>
          </p:nvPr>
        </p:nvSpPr>
        <p:spPr>
          <a:xfrm flipH="1">
            <a:off x="1376760"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7730113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accent2"/>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8" name="Espace réservé du texte 4">
            <a:extLst>
              <a:ext uri="{FF2B5EF4-FFF2-40B4-BE49-F238E27FC236}">
                <a16:creationId xmlns=""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marR="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a:pPr>
            <a:r>
              <a:rPr lang="fr-FR" dirty="0"/>
              <a:t>TITRE </a:t>
            </a:r>
            <a:r>
              <a:rPr lang="fr-FR" dirty="0" smtClean="0"/>
              <a:t>DE LA SOUS-PARTIE SUR PLUSIEURS LIGNES</a:t>
            </a:r>
          </a:p>
          <a:p>
            <a:pPr lvl="0"/>
            <a:endParaRPr lang="fr-FR" dirty="0"/>
          </a:p>
        </p:txBody>
      </p:sp>
      <p:sp>
        <p:nvSpPr>
          <p:cNvPr id="9" name="Espace réservé du texte 6">
            <a:extLst>
              <a:ext uri="{FF2B5EF4-FFF2-40B4-BE49-F238E27FC236}">
                <a16:creationId xmlns="" xmlns:a16="http://schemas.microsoft.com/office/drawing/2014/main" id="{73D67ACB-3E0F-4ED7-8607-B138A3FD73A3}"/>
              </a:ext>
            </a:extLst>
          </p:cNvPr>
          <p:cNvSpPr>
            <a:spLocks noGrp="1"/>
          </p:cNvSpPr>
          <p:nvPr>
            <p:ph type="body" sz="quarter" idx="28" hasCustomPrompt="1"/>
          </p:nvPr>
        </p:nvSpPr>
        <p:spPr>
          <a:xfrm flipH="1">
            <a:off x="1376760"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19726316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accent4"/>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8" name="Espace réservé du texte 4">
            <a:extLst>
              <a:ext uri="{FF2B5EF4-FFF2-40B4-BE49-F238E27FC236}">
                <a16:creationId xmlns=""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marR="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a:pPr>
            <a:r>
              <a:rPr lang="fr-FR" dirty="0"/>
              <a:t>TITRE </a:t>
            </a:r>
            <a:r>
              <a:rPr lang="fr-FR" dirty="0" smtClean="0"/>
              <a:t>DE LA SOUS-PARTIE SUR PLUSIEURS LIGNES</a:t>
            </a:r>
          </a:p>
          <a:p>
            <a:pPr lvl="0"/>
            <a:endParaRPr lang="fr-FR" dirty="0"/>
          </a:p>
        </p:txBody>
      </p:sp>
      <p:sp>
        <p:nvSpPr>
          <p:cNvPr id="9" name="Espace réservé du texte 6">
            <a:extLst>
              <a:ext uri="{FF2B5EF4-FFF2-40B4-BE49-F238E27FC236}">
                <a16:creationId xmlns="" xmlns:a16="http://schemas.microsoft.com/office/drawing/2014/main" id="{73D67ACB-3E0F-4ED7-8607-B138A3FD73A3}"/>
              </a:ext>
            </a:extLst>
          </p:cNvPr>
          <p:cNvSpPr>
            <a:spLocks noGrp="1"/>
          </p:cNvSpPr>
          <p:nvPr>
            <p:ph type="body" sz="quarter" idx="28" hasCustomPrompt="1"/>
          </p:nvPr>
        </p:nvSpPr>
        <p:spPr>
          <a:xfrm flipH="1">
            <a:off x="1376760"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6611038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5" name="Espace réservé du texte 4">
            <a:extLst>
              <a:ext uri="{FF2B5EF4-FFF2-40B4-BE49-F238E27FC236}">
                <a16:creationId xmlns="" xmlns:a16="http://schemas.microsoft.com/office/drawing/2014/main" id="{BCF3B943-80A1-4E09-AFBA-4C7EDC0AD2BD}"/>
              </a:ext>
            </a:extLst>
          </p:cNvPr>
          <p:cNvSpPr>
            <a:spLocks noGrp="1"/>
          </p:cNvSpPr>
          <p:nvPr>
            <p:ph type="body" sz="quarter" idx="16"/>
          </p:nvPr>
        </p:nvSpPr>
        <p:spPr>
          <a:xfrm>
            <a:off x="1273094" y="2087563"/>
            <a:ext cx="10422019" cy="3767137"/>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endParaRPr lang="fr-FR" dirty="0"/>
          </a:p>
        </p:txBody>
      </p:sp>
      <p:sp>
        <p:nvSpPr>
          <p:cNvPr id="4" name="Espace réservé du numéro de diapositive 3">
            <a:extLst>
              <a:ext uri="{FF2B5EF4-FFF2-40B4-BE49-F238E27FC236}">
                <a16:creationId xmlns=""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 xmlns:a16="http://schemas.microsoft.com/office/drawing/2014/main" id="{D70E81EC-A4CC-46F3-8A94-BB7AD42F7DA0}"/>
              </a:ext>
            </a:extLst>
          </p:cNvPr>
          <p:cNvSpPr>
            <a:spLocks noGrp="1"/>
          </p:cNvSpPr>
          <p:nvPr>
            <p:ph type="title" hasCustomPrompt="1"/>
          </p:nvPr>
        </p:nvSpPr>
        <p:spPr/>
        <p:txBody>
          <a:bodyPr/>
          <a:lstStyle/>
          <a:p>
            <a:r>
              <a:rPr lang="fr-FR" dirty="0"/>
              <a:t>Cliquez pour ajouter un titre</a:t>
            </a:r>
          </a:p>
        </p:txBody>
      </p:sp>
    </p:spTree>
    <p:extLst>
      <p:ext uri="{BB962C8B-B14F-4D97-AF65-F5344CB8AC3E}">
        <p14:creationId xmlns:p14="http://schemas.microsoft.com/office/powerpoint/2010/main" val="2995245103"/>
      </p:ext>
    </p:extLst>
  </p:cSld>
  <p:clrMapOvr>
    <a:masterClrMapping/>
  </p:clrMapOvr>
  <p:extLst>
    <p:ext uri="{DCECCB84-F9BA-43D5-87BE-67443E8EF086}">
      <p15:sldGuideLst xmlns="" xmlns:p15="http://schemas.microsoft.com/office/powerpoint/2012/main">
        <p15:guide id="1" orient="horz" pos="216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exte">
    <p:spTree>
      <p:nvGrpSpPr>
        <p:cNvPr id="1" name=""/>
        <p:cNvGrpSpPr/>
        <p:nvPr/>
      </p:nvGrpSpPr>
      <p:grpSpPr>
        <a:xfrm>
          <a:off x="0" y="0"/>
          <a:ext cx="0" cy="0"/>
          <a:chOff x="0" y="0"/>
          <a:chExt cx="0" cy="0"/>
        </a:xfrm>
      </p:grpSpPr>
      <p:sp>
        <p:nvSpPr>
          <p:cNvPr id="5" name="Espace réservé du texte 4">
            <a:extLst>
              <a:ext uri="{FF2B5EF4-FFF2-40B4-BE49-F238E27FC236}">
                <a16:creationId xmlns="" xmlns:a16="http://schemas.microsoft.com/office/drawing/2014/main" id="{2B4DC679-F54F-4846-9912-E80DB1F86B4D}"/>
              </a:ext>
            </a:extLst>
          </p:cNvPr>
          <p:cNvSpPr>
            <a:spLocks noGrp="1"/>
          </p:cNvSpPr>
          <p:nvPr>
            <p:ph type="body" sz="quarter" idx="16"/>
          </p:nvPr>
        </p:nvSpPr>
        <p:spPr>
          <a:xfrm>
            <a:off x="1273094" y="2087563"/>
            <a:ext cx="10422019" cy="3767137"/>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endParaRPr lang="fr-FR" dirty="0"/>
          </a:p>
        </p:txBody>
      </p:sp>
      <p:sp>
        <p:nvSpPr>
          <p:cNvPr id="4" name="Espace réservé du numéro de diapositive 3">
            <a:extLst>
              <a:ext uri="{FF2B5EF4-FFF2-40B4-BE49-F238E27FC236}">
                <a16:creationId xmlns=""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 xmlns:a16="http://schemas.microsoft.com/office/drawing/2014/main" id="{D70E81EC-A4CC-46F3-8A94-BB7AD42F7DA0}"/>
              </a:ext>
            </a:extLst>
          </p:cNvPr>
          <p:cNvSpPr>
            <a:spLocks noGrp="1"/>
          </p:cNvSpPr>
          <p:nvPr>
            <p:ph type="title" hasCustomPrompt="1"/>
          </p:nvPr>
        </p:nvSpPr>
        <p:spPr>
          <a:solidFill>
            <a:schemeClr val="tx2"/>
          </a:solidFill>
        </p:spPr>
        <p:txBody>
          <a:bodyPr/>
          <a:lstStyle/>
          <a:p>
            <a:r>
              <a:rPr lang="fr-FR" dirty="0"/>
              <a:t>Cliquez pour ajouter un titre</a:t>
            </a:r>
          </a:p>
        </p:txBody>
      </p:sp>
    </p:spTree>
    <p:extLst>
      <p:ext uri="{BB962C8B-B14F-4D97-AF65-F5344CB8AC3E}">
        <p14:creationId xmlns:p14="http://schemas.microsoft.com/office/powerpoint/2010/main" val="3928303824"/>
      </p:ext>
    </p:extLst>
  </p:cSld>
  <p:clrMapOvr>
    <a:masterClrMapping/>
  </p:clrMapOvr>
  <p:extLst>
    <p:ext uri="{DCECCB84-F9BA-43D5-87BE-67443E8EF086}">
      <p15:sldGuideLst xmlns="" xmlns:p15="http://schemas.microsoft.com/office/powerpoint/2012/main">
        <p15:guide id="1" orient="horz" pos="216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Texte">
    <p:spTree>
      <p:nvGrpSpPr>
        <p:cNvPr id="1" name=""/>
        <p:cNvGrpSpPr/>
        <p:nvPr/>
      </p:nvGrpSpPr>
      <p:grpSpPr>
        <a:xfrm>
          <a:off x="0" y="0"/>
          <a:ext cx="0" cy="0"/>
          <a:chOff x="0" y="0"/>
          <a:chExt cx="0" cy="0"/>
        </a:xfrm>
      </p:grpSpPr>
      <p:sp>
        <p:nvSpPr>
          <p:cNvPr id="5" name="Espace réservé du texte 4">
            <a:extLst>
              <a:ext uri="{FF2B5EF4-FFF2-40B4-BE49-F238E27FC236}">
                <a16:creationId xmlns="" xmlns:a16="http://schemas.microsoft.com/office/drawing/2014/main" id="{98C1329A-664A-4E28-B644-3636A328F32F}"/>
              </a:ext>
            </a:extLst>
          </p:cNvPr>
          <p:cNvSpPr>
            <a:spLocks noGrp="1"/>
          </p:cNvSpPr>
          <p:nvPr>
            <p:ph type="body" sz="quarter" idx="16"/>
          </p:nvPr>
        </p:nvSpPr>
        <p:spPr>
          <a:xfrm>
            <a:off x="1273094" y="2087563"/>
            <a:ext cx="10422019" cy="3767137"/>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endParaRPr lang="fr-FR" dirty="0"/>
          </a:p>
        </p:txBody>
      </p:sp>
      <p:sp>
        <p:nvSpPr>
          <p:cNvPr id="4" name="Espace réservé du numéro de diapositive 3">
            <a:extLst>
              <a:ext uri="{FF2B5EF4-FFF2-40B4-BE49-F238E27FC236}">
                <a16:creationId xmlns=""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 xmlns:a16="http://schemas.microsoft.com/office/drawing/2014/main" id="{D70E81EC-A4CC-46F3-8A94-BB7AD42F7DA0}"/>
              </a:ext>
            </a:extLst>
          </p:cNvPr>
          <p:cNvSpPr>
            <a:spLocks noGrp="1"/>
          </p:cNvSpPr>
          <p:nvPr>
            <p:ph type="title" hasCustomPrompt="1"/>
          </p:nvPr>
        </p:nvSpPr>
        <p:spPr>
          <a:solidFill>
            <a:schemeClr val="accent1"/>
          </a:solidFill>
        </p:spPr>
        <p:txBody>
          <a:bodyPr/>
          <a:lstStyle/>
          <a:p>
            <a:r>
              <a:rPr lang="fr-FR" dirty="0"/>
              <a:t>Cliquez pour ajouter un titre</a:t>
            </a:r>
          </a:p>
        </p:txBody>
      </p:sp>
    </p:spTree>
    <p:extLst>
      <p:ext uri="{BB962C8B-B14F-4D97-AF65-F5344CB8AC3E}">
        <p14:creationId xmlns:p14="http://schemas.microsoft.com/office/powerpoint/2010/main" val="2384524922"/>
      </p:ext>
    </p:extLst>
  </p:cSld>
  <p:clrMapOvr>
    <a:masterClrMapping/>
  </p:clrMapOvr>
  <p:extLst>
    <p:ext uri="{DCECCB84-F9BA-43D5-87BE-67443E8EF086}">
      <p15:sldGuideLst xmlns="" xmlns:p15="http://schemas.microsoft.com/office/powerpoint/2012/main">
        <p15:guide id="1" orient="horz" pos="216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Texte">
    <p:spTree>
      <p:nvGrpSpPr>
        <p:cNvPr id="1" name=""/>
        <p:cNvGrpSpPr/>
        <p:nvPr/>
      </p:nvGrpSpPr>
      <p:grpSpPr>
        <a:xfrm>
          <a:off x="0" y="0"/>
          <a:ext cx="0" cy="0"/>
          <a:chOff x="0" y="0"/>
          <a:chExt cx="0" cy="0"/>
        </a:xfrm>
      </p:grpSpPr>
      <p:sp>
        <p:nvSpPr>
          <p:cNvPr id="5" name="Espace réservé du texte 4">
            <a:extLst>
              <a:ext uri="{FF2B5EF4-FFF2-40B4-BE49-F238E27FC236}">
                <a16:creationId xmlns="" xmlns:a16="http://schemas.microsoft.com/office/drawing/2014/main" id="{6D3E7924-C220-48DB-B1CD-419E69887507}"/>
              </a:ext>
            </a:extLst>
          </p:cNvPr>
          <p:cNvSpPr>
            <a:spLocks noGrp="1"/>
          </p:cNvSpPr>
          <p:nvPr>
            <p:ph type="body" sz="quarter" idx="16"/>
          </p:nvPr>
        </p:nvSpPr>
        <p:spPr>
          <a:xfrm>
            <a:off x="1273094" y="2087563"/>
            <a:ext cx="10422019" cy="3767137"/>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endParaRPr lang="fr-FR" dirty="0"/>
          </a:p>
        </p:txBody>
      </p:sp>
      <p:sp>
        <p:nvSpPr>
          <p:cNvPr id="4" name="Espace réservé du numéro de diapositive 3">
            <a:extLst>
              <a:ext uri="{FF2B5EF4-FFF2-40B4-BE49-F238E27FC236}">
                <a16:creationId xmlns=""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 xmlns:a16="http://schemas.microsoft.com/office/drawing/2014/main" id="{D70E81EC-A4CC-46F3-8A94-BB7AD42F7DA0}"/>
              </a:ext>
            </a:extLst>
          </p:cNvPr>
          <p:cNvSpPr>
            <a:spLocks noGrp="1"/>
          </p:cNvSpPr>
          <p:nvPr>
            <p:ph type="title" hasCustomPrompt="1"/>
          </p:nvPr>
        </p:nvSpPr>
        <p:spPr>
          <a:solidFill>
            <a:schemeClr val="accent2"/>
          </a:solidFill>
        </p:spPr>
        <p:txBody>
          <a:bodyPr/>
          <a:lstStyle/>
          <a:p>
            <a:r>
              <a:rPr lang="fr-FR" dirty="0"/>
              <a:t>Cliquez pour ajouter un titre</a:t>
            </a:r>
          </a:p>
        </p:txBody>
      </p:sp>
    </p:spTree>
    <p:extLst>
      <p:ext uri="{BB962C8B-B14F-4D97-AF65-F5344CB8AC3E}">
        <p14:creationId xmlns:p14="http://schemas.microsoft.com/office/powerpoint/2010/main" val="1387982374"/>
      </p:ext>
    </p:extLst>
  </p:cSld>
  <p:clrMapOvr>
    <a:masterClrMapping/>
  </p:clrMapOvr>
  <p:extLst>
    <p:ext uri="{DCECCB84-F9BA-43D5-87BE-67443E8EF086}">
      <p15:sldGuideLst xmlns="" xmlns:p15="http://schemas.microsoft.com/office/powerpoint/2012/main">
        <p15:guide id="1" orient="horz" pos="216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Texte">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 xmlns:a16="http://schemas.microsoft.com/office/drawing/2014/main" id="{D70E81EC-A4CC-46F3-8A94-BB7AD42F7DA0}"/>
              </a:ext>
            </a:extLst>
          </p:cNvPr>
          <p:cNvSpPr>
            <a:spLocks noGrp="1"/>
          </p:cNvSpPr>
          <p:nvPr>
            <p:ph type="title" hasCustomPrompt="1"/>
          </p:nvPr>
        </p:nvSpPr>
        <p:spPr>
          <a:solidFill>
            <a:schemeClr val="accent4"/>
          </a:solidFill>
        </p:spPr>
        <p:txBody>
          <a:bodyPr/>
          <a:lstStyle/>
          <a:p>
            <a:r>
              <a:rPr lang="fr-FR" dirty="0"/>
              <a:t>Cliquez pour ajouter un titre</a:t>
            </a:r>
          </a:p>
        </p:txBody>
      </p:sp>
      <p:sp>
        <p:nvSpPr>
          <p:cNvPr id="5" name="Espace réservé du texte 4">
            <a:extLst>
              <a:ext uri="{FF2B5EF4-FFF2-40B4-BE49-F238E27FC236}">
                <a16:creationId xmlns="" xmlns:a16="http://schemas.microsoft.com/office/drawing/2014/main" id="{85207AD3-6204-4D1E-AD96-6CDC41E3A4E5}"/>
              </a:ext>
            </a:extLst>
          </p:cNvPr>
          <p:cNvSpPr>
            <a:spLocks noGrp="1"/>
          </p:cNvSpPr>
          <p:nvPr>
            <p:ph type="body" sz="quarter" idx="16"/>
          </p:nvPr>
        </p:nvSpPr>
        <p:spPr>
          <a:xfrm>
            <a:off x="1273094" y="2087563"/>
            <a:ext cx="10422019" cy="3767137"/>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endParaRPr lang="fr-FR" dirty="0"/>
          </a:p>
        </p:txBody>
      </p:sp>
    </p:spTree>
    <p:extLst>
      <p:ext uri="{BB962C8B-B14F-4D97-AF65-F5344CB8AC3E}">
        <p14:creationId xmlns:p14="http://schemas.microsoft.com/office/powerpoint/2010/main" val="3011133968"/>
      </p:ext>
    </p:extLst>
  </p:cSld>
  <p:clrMapOvr>
    <a:masterClrMapping/>
  </p:clrMapOvr>
  <p:extLst>
    <p:ext uri="{DCECCB84-F9BA-43D5-87BE-67443E8EF086}">
      <p15:sldGuideLst xmlns="" xmlns:p15="http://schemas.microsoft.com/office/powerpoint/2012/main">
        <p15:guide id="1" orient="horz" pos="21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N°3 CNAM Couverture fond couleur">
    <p:spTree>
      <p:nvGrpSpPr>
        <p:cNvPr id="1" name=""/>
        <p:cNvGrpSpPr/>
        <p:nvPr/>
      </p:nvGrpSpPr>
      <p:grpSpPr>
        <a:xfrm>
          <a:off x="0" y="0"/>
          <a:ext cx="0" cy="0"/>
          <a:chOff x="0" y="0"/>
          <a:chExt cx="0" cy="0"/>
        </a:xfrm>
      </p:grpSpPr>
      <p:pic>
        <p:nvPicPr>
          <p:cNvPr id="6" name="Image 5" descr="Une image contenant alimentation&#10;&#10;Description générée automatiquement">
            <a:extLst>
              <a:ext uri="{FF2B5EF4-FFF2-40B4-BE49-F238E27FC236}">
                <a16:creationId xmlns="" xmlns:a16="http://schemas.microsoft.com/office/drawing/2014/main" id="{5FCC7EBB-3471-4590-8C18-BE9203E2E6CD}"/>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6079" t="13944" r="62" b="12486"/>
          <a:stretch/>
        </p:blipFill>
        <p:spPr>
          <a:xfrm>
            <a:off x="536575" y="279400"/>
            <a:ext cx="4705350" cy="1689100"/>
          </a:xfrm>
          <a:prstGeom prst="rect">
            <a:avLst/>
          </a:prstGeom>
        </p:spPr>
      </p:pic>
      <p:sp>
        <p:nvSpPr>
          <p:cNvPr id="10" name="Titre 1">
            <a:extLst>
              <a:ext uri="{FF2B5EF4-FFF2-40B4-BE49-F238E27FC236}">
                <a16:creationId xmlns="" xmlns:a16="http://schemas.microsoft.com/office/drawing/2014/main" id="{61993A03-7512-D045-9F2A-F91E04EFA964}"/>
              </a:ext>
            </a:extLst>
          </p:cNvPr>
          <p:cNvSpPr>
            <a:spLocks noGrp="1"/>
          </p:cNvSpPr>
          <p:nvPr>
            <p:ph type="ctrTitle" hasCustomPrompt="1"/>
          </p:nvPr>
        </p:nvSpPr>
        <p:spPr>
          <a:xfrm>
            <a:off x="506800" y="2188868"/>
            <a:ext cx="11178400" cy="4157999"/>
          </a:xfrm>
          <a:prstGeom prst="rect">
            <a:avLst/>
          </a:prstGeom>
          <a:solidFill>
            <a:schemeClr val="tx1"/>
          </a:solid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2" name="Espace réservé de la date 1">
            <a:extLst>
              <a:ext uri="{FF2B5EF4-FFF2-40B4-BE49-F238E27FC236}">
                <a16:creationId xmlns="" xmlns:a16="http://schemas.microsoft.com/office/drawing/2014/main" id="{92507B6F-FE6B-4F61-B061-42BC8C5E7C81}"/>
              </a:ext>
            </a:extLst>
          </p:cNvPr>
          <p:cNvSpPr>
            <a:spLocks noGrp="1"/>
          </p:cNvSpPr>
          <p:nvPr>
            <p:ph type="dt" sz="half" idx="10"/>
          </p:nvPr>
        </p:nvSpPr>
        <p:spPr>
          <a:xfrm>
            <a:off x="9900000" y="6372000"/>
            <a:ext cx="1800000" cy="288000"/>
          </a:xfrm>
        </p:spPr>
        <p:txBody>
          <a:bodyPr/>
          <a:lstStyle/>
          <a:p>
            <a:fld id="{283CFBEF-98C3-6C4D-AECE-A89E43EA2455}" type="datetime1">
              <a:rPr lang="fr-FR" smtClean="0"/>
              <a:t>21/05/2021</a:t>
            </a:fld>
            <a:endParaRPr lang="fr-FR" dirty="0"/>
          </a:p>
        </p:txBody>
      </p:sp>
      <p:sp>
        <p:nvSpPr>
          <p:cNvPr id="8" name="Espace réservé du texte 13"/>
          <p:cNvSpPr>
            <a:spLocks noGrp="1"/>
          </p:cNvSpPr>
          <p:nvPr>
            <p:ph type="body" sz="quarter" idx="12" hasCustomPrompt="1"/>
          </p:nvPr>
        </p:nvSpPr>
        <p:spPr>
          <a:xfrm>
            <a:off x="701458" y="4834372"/>
            <a:ext cx="10935221" cy="752475"/>
          </a:xfrm>
          <a:prstGeom prst="rect">
            <a:avLst/>
          </a:prstGeom>
        </p:spPr>
        <p:txBody>
          <a:bodyPr>
            <a:norm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9" name="Espace réservé du texte 13"/>
          <p:cNvSpPr>
            <a:spLocks noGrp="1"/>
          </p:cNvSpPr>
          <p:nvPr>
            <p:ph type="body" sz="quarter" idx="13" hasCustomPrompt="1"/>
          </p:nvPr>
        </p:nvSpPr>
        <p:spPr>
          <a:xfrm>
            <a:off x="4867422" y="5971703"/>
            <a:ext cx="6797939" cy="316555"/>
          </a:xfrm>
          <a:prstGeom prst="rect">
            <a:avLst/>
          </a:prstGeom>
        </p:spPr>
        <p:txBody>
          <a:bodyPr/>
          <a:lstStyle>
            <a:lvl1pPr marL="0" marR="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800" b="0" i="0">
                <a:solidFill>
                  <a:schemeClr val="bg1"/>
                </a:solidFill>
              </a:defRPr>
            </a:lvl1pPr>
          </a:lstStyle>
          <a:p>
            <a:pPr marL="0" marR="0" lvl="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dirty="0"/>
              <a:t>Cliquez pour ajouter du </a:t>
            </a:r>
            <a:r>
              <a:rPr lang="fr-FR" dirty="0" smtClean="0"/>
              <a:t>texte (nom de l’entité émettrice)</a:t>
            </a:r>
          </a:p>
          <a:p>
            <a:pPr lvl="0"/>
            <a:endParaRPr lang="fr-FR" dirty="0"/>
          </a:p>
        </p:txBody>
      </p:sp>
    </p:spTree>
    <p:extLst>
      <p:ext uri="{BB962C8B-B14F-4D97-AF65-F5344CB8AC3E}">
        <p14:creationId xmlns:p14="http://schemas.microsoft.com/office/powerpoint/2010/main" val="2718899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 xmlns:a16="http://schemas.microsoft.com/office/drawing/2014/main" id="{F86A2F40-717A-4467-A28B-580C930339F1}"/>
              </a:ext>
            </a:extLst>
          </p:cNvPr>
          <p:cNvSpPr>
            <a:spLocks noGrp="1"/>
          </p:cNvSpPr>
          <p:nvPr>
            <p:ph type="title" hasCustomPrompt="1"/>
          </p:nvPr>
        </p:nvSpPr>
        <p:spPr/>
        <p:txBody>
          <a:bodyPr/>
          <a:lstStyle/>
          <a:p>
            <a:r>
              <a:rPr lang="fr-FR" dirty="0"/>
              <a:t>Cliquez pour ajouter un titre</a:t>
            </a:r>
          </a:p>
        </p:txBody>
      </p:sp>
      <p:sp>
        <p:nvSpPr>
          <p:cNvPr id="4" name="Espace réservé du contenu 3">
            <a:extLst>
              <a:ext uri="{FF2B5EF4-FFF2-40B4-BE49-F238E27FC236}">
                <a16:creationId xmlns="" xmlns:a16="http://schemas.microsoft.com/office/drawing/2014/main" id="{8D111AFF-88E4-7141-894B-53BBBE1918BE}"/>
              </a:ext>
            </a:extLst>
          </p:cNvPr>
          <p:cNvSpPr>
            <a:spLocks noGrp="1"/>
          </p:cNvSpPr>
          <p:nvPr>
            <p:ph sz="quarter" idx="17" hasCustomPrompt="1"/>
          </p:nvPr>
        </p:nvSpPr>
        <p:spPr>
          <a:xfrm>
            <a:off x="6096660" y="1609595"/>
            <a:ext cx="5595938" cy="4294318"/>
          </a:xfrm>
          <a:prstGeom prst="rect">
            <a:avLst/>
          </a:prstGeom>
          <a:solidFill>
            <a:schemeClr val="bg1">
              <a:lumMod val="95000"/>
            </a:schemeClr>
          </a:solidFill>
        </p:spPr>
        <p:txBody>
          <a:bodyPr/>
          <a:lstStyle>
            <a:lvl1pPr>
              <a:defRPr baseline="0">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 xmlns:a16="http://schemas.microsoft.com/office/drawing/2014/main" id="{64C7CDFE-DF95-4CA3-98A5-7BD20AEBF1AF}"/>
              </a:ext>
            </a:extLst>
          </p:cNvPr>
          <p:cNvSpPr>
            <a:spLocks noGrp="1"/>
          </p:cNvSpPr>
          <p:nvPr>
            <p:ph type="body" sz="quarter" idx="18"/>
          </p:nvPr>
        </p:nvSpPr>
        <p:spPr>
          <a:xfrm>
            <a:off x="498661" y="2087563"/>
            <a:ext cx="5220000" cy="3816350"/>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endParaRPr lang="fr-FR" dirty="0"/>
          </a:p>
        </p:txBody>
      </p:sp>
    </p:spTree>
    <p:extLst>
      <p:ext uri="{BB962C8B-B14F-4D97-AF65-F5344CB8AC3E}">
        <p14:creationId xmlns:p14="http://schemas.microsoft.com/office/powerpoint/2010/main" val="23453228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 xmlns:a16="http://schemas.microsoft.com/office/drawing/2014/main" id="{F86A2F40-717A-4467-A28B-580C930339F1}"/>
              </a:ext>
            </a:extLst>
          </p:cNvPr>
          <p:cNvSpPr>
            <a:spLocks noGrp="1"/>
          </p:cNvSpPr>
          <p:nvPr>
            <p:ph type="title" hasCustomPrompt="1"/>
          </p:nvPr>
        </p:nvSpPr>
        <p:spPr>
          <a:solidFill>
            <a:schemeClr val="tx2"/>
          </a:solidFill>
        </p:spPr>
        <p:txBody>
          <a:bodyPr/>
          <a:lstStyle/>
          <a:p>
            <a:r>
              <a:rPr lang="fr-FR" dirty="0"/>
              <a:t>Cliquez pour ajouter un titre</a:t>
            </a:r>
          </a:p>
        </p:txBody>
      </p:sp>
      <p:sp>
        <p:nvSpPr>
          <p:cNvPr id="4" name="Espace réservé du contenu 3">
            <a:extLst>
              <a:ext uri="{FF2B5EF4-FFF2-40B4-BE49-F238E27FC236}">
                <a16:creationId xmlns="" xmlns:a16="http://schemas.microsoft.com/office/drawing/2014/main" id="{8D111AFF-88E4-7141-894B-53BBBE1918BE}"/>
              </a:ext>
            </a:extLst>
          </p:cNvPr>
          <p:cNvSpPr>
            <a:spLocks noGrp="1"/>
          </p:cNvSpPr>
          <p:nvPr>
            <p:ph sz="quarter" idx="17" hasCustomPrompt="1"/>
          </p:nvPr>
        </p:nvSpPr>
        <p:spPr>
          <a:xfrm>
            <a:off x="6096660" y="1609595"/>
            <a:ext cx="5595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 xmlns:a16="http://schemas.microsoft.com/office/drawing/2014/main" id="{30FA6ADF-24F5-4136-844C-F6784D4250A1}"/>
              </a:ext>
            </a:extLst>
          </p:cNvPr>
          <p:cNvSpPr>
            <a:spLocks noGrp="1"/>
          </p:cNvSpPr>
          <p:nvPr>
            <p:ph type="body" sz="quarter" idx="18"/>
          </p:nvPr>
        </p:nvSpPr>
        <p:spPr>
          <a:xfrm>
            <a:off x="498661" y="2087563"/>
            <a:ext cx="5220000" cy="3816350"/>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endParaRPr lang="fr-FR" dirty="0"/>
          </a:p>
        </p:txBody>
      </p:sp>
    </p:spTree>
    <p:extLst>
      <p:ext uri="{BB962C8B-B14F-4D97-AF65-F5344CB8AC3E}">
        <p14:creationId xmlns:p14="http://schemas.microsoft.com/office/powerpoint/2010/main" val="33754329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 xmlns:a16="http://schemas.microsoft.com/office/drawing/2014/main" id="{F86A2F40-717A-4467-A28B-580C930339F1}"/>
              </a:ext>
            </a:extLst>
          </p:cNvPr>
          <p:cNvSpPr>
            <a:spLocks noGrp="1"/>
          </p:cNvSpPr>
          <p:nvPr>
            <p:ph type="title" hasCustomPrompt="1"/>
          </p:nvPr>
        </p:nvSpPr>
        <p:spPr>
          <a:solidFill>
            <a:schemeClr val="accent1"/>
          </a:solidFill>
        </p:spPr>
        <p:txBody>
          <a:bodyPr/>
          <a:lstStyle/>
          <a:p>
            <a:r>
              <a:rPr lang="fr-FR" dirty="0"/>
              <a:t>Cliquez pour ajouter un titre</a:t>
            </a:r>
          </a:p>
        </p:txBody>
      </p:sp>
      <p:sp>
        <p:nvSpPr>
          <p:cNvPr id="4" name="Espace réservé du contenu 3">
            <a:extLst>
              <a:ext uri="{FF2B5EF4-FFF2-40B4-BE49-F238E27FC236}">
                <a16:creationId xmlns="" xmlns:a16="http://schemas.microsoft.com/office/drawing/2014/main" id="{8D111AFF-88E4-7141-894B-53BBBE1918BE}"/>
              </a:ext>
            </a:extLst>
          </p:cNvPr>
          <p:cNvSpPr>
            <a:spLocks noGrp="1"/>
          </p:cNvSpPr>
          <p:nvPr>
            <p:ph sz="quarter" idx="17" hasCustomPrompt="1"/>
          </p:nvPr>
        </p:nvSpPr>
        <p:spPr>
          <a:xfrm>
            <a:off x="6096660" y="1609595"/>
            <a:ext cx="5595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 xmlns:a16="http://schemas.microsoft.com/office/drawing/2014/main" id="{6ADE6774-34F3-49AC-A02F-D0366059DC4D}"/>
              </a:ext>
            </a:extLst>
          </p:cNvPr>
          <p:cNvSpPr>
            <a:spLocks noGrp="1"/>
          </p:cNvSpPr>
          <p:nvPr>
            <p:ph type="body" sz="quarter" idx="18"/>
          </p:nvPr>
        </p:nvSpPr>
        <p:spPr>
          <a:xfrm>
            <a:off x="498661" y="2087563"/>
            <a:ext cx="5220000" cy="3816350"/>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endParaRPr lang="fr-FR" dirty="0"/>
          </a:p>
        </p:txBody>
      </p:sp>
    </p:spTree>
    <p:extLst>
      <p:ext uri="{BB962C8B-B14F-4D97-AF65-F5344CB8AC3E}">
        <p14:creationId xmlns:p14="http://schemas.microsoft.com/office/powerpoint/2010/main" val="20247403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 xmlns:a16="http://schemas.microsoft.com/office/drawing/2014/main" id="{F86A2F40-717A-4467-A28B-580C930339F1}"/>
              </a:ext>
            </a:extLst>
          </p:cNvPr>
          <p:cNvSpPr>
            <a:spLocks noGrp="1"/>
          </p:cNvSpPr>
          <p:nvPr>
            <p:ph type="title" hasCustomPrompt="1"/>
          </p:nvPr>
        </p:nvSpPr>
        <p:spPr>
          <a:solidFill>
            <a:schemeClr val="accent2"/>
          </a:solidFill>
        </p:spPr>
        <p:txBody>
          <a:bodyPr/>
          <a:lstStyle/>
          <a:p>
            <a:r>
              <a:rPr lang="fr-FR" dirty="0"/>
              <a:t>Cliquez pour ajouter un titre</a:t>
            </a:r>
          </a:p>
        </p:txBody>
      </p:sp>
      <p:sp>
        <p:nvSpPr>
          <p:cNvPr id="4" name="Espace réservé du contenu 3">
            <a:extLst>
              <a:ext uri="{FF2B5EF4-FFF2-40B4-BE49-F238E27FC236}">
                <a16:creationId xmlns="" xmlns:a16="http://schemas.microsoft.com/office/drawing/2014/main" id="{8D111AFF-88E4-7141-894B-53BBBE1918BE}"/>
              </a:ext>
            </a:extLst>
          </p:cNvPr>
          <p:cNvSpPr>
            <a:spLocks noGrp="1"/>
          </p:cNvSpPr>
          <p:nvPr>
            <p:ph sz="quarter" idx="17" hasCustomPrompt="1"/>
          </p:nvPr>
        </p:nvSpPr>
        <p:spPr>
          <a:xfrm>
            <a:off x="6096660" y="1609595"/>
            <a:ext cx="5595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 xmlns:a16="http://schemas.microsoft.com/office/drawing/2014/main" id="{D662AE38-9407-4D2E-9CC9-7BB7DE459250}"/>
              </a:ext>
            </a:extLst>
          </p:cNvPr>
          <p:cNvSpPr>
            <a:spLocks noGrp="1"/>
          </p:cNvSpPr>
          <p:nvPr>
            <p:ph type="body" sz="quarter" idx="18"/>
          </p:nvPr>
        </p:nvSpPr>
        <p:spPr>
          <a:xfrm>
            <a:off x="498661" y="2087563"/>
            <a:ext cx="5220000" cy="3816350"/>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endParaRPr lang="fr-FR" dirty="0"/>
          </a:p>
        </p:txBody>
      </p:sp>
    </p:spTree>
    <p:extLst>
      <p:ext uri="{BB962C8B-B14F-4D97-AF65-F5344CB8AC3E}">
        <p14:creationId xmlns:p14="http://schemas.microsoft.com/office/powerpoint/2010/main" val="25687679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 xmlns:a16="http://schemas.microsoft.com/office/drawing/2014/main" id="{F86A2F40-717A-4467-A28B-580C930339F1}"/>
              </a:ext>
            </a:extLst>
          </p:cNvPr>
          <p:cNvSpPr>
            <a:spLocks noGrp="1"/>
          </p:cNvSpPr>
          <p:nvPr>
            <p:ph type="title" hasCustomPrompt="1"/>
          </p:nvPr>
        </p:nvSpPr>
        <p:spPr>
          <a:solidFill>
            <a:schemeClr val="accent4"/>
          </a:solidFill>
        </p:spPr>
        <p:txBody>
          <a:bodyPr/>
          <a:lstStyle/>
          <a:p>
            <a:r>
              <a:rPr lang="fr-FR" dirty="0"/>
              <a:t>Cliquez pour ajouter un titre</a:t>
            </a:r>
          </a:p>
        </p:txBody>
      </p:sp>
      <p:sp>
        <p:nvSpPr>
          <p:cNvPr id="4" name="Espace réservé du contenu 3">
            <a:extLst>
              <a:ext uri="{FF2B5EF4-FFF2-40B4-BE49-F238E27FC236}">
                <a16:creationId xmlns="" xmlns:a16="http://schemas.microsoft.com/office/drawing/2014/main" id="{8D111AFF-88E4-7141-894B-53BBBE1918BE}"/>
              </a:ext>
            </a:extLst>
          </p:cNvPr>
          <p:cNvSpPr>
            <a:spLocks noGrp="1"/>
          </p:cNvSpPr>
          <p:nvPr>
            <p:ph sz="quarter" idx="17" hasCustomPrompt="1"/>
          </p:nvPr>
        </p:nvSpPr>
        <p:spPr>
          <a:xfrm>
            <a:off x="6096660" y="1609595"/>
            <a:ext cx="5595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 xmlns:a16="http://schemas.microsoft.com/office/drawing/2014/main" id="{4C16A07E-A0DC-4D23-A540-5B576EF46D13}"/>
              </a:ext>
            </a:extLst>
          </p:cNvPr>
          <p:cNvSpPr>
            <a:spLocks noGrp="1"/>
          </p:cNvSpPr>
          <p:nvPr>
            <p:ph type="body" sz="quarter" idx="18" hasCustomPrompt="1"/>
          </p:nvPr>
        </p:nvSpPr>
        <p:spPr>
          <a:xfrm>
            <a:off x="498661" y="2087563"/>
            <a:ext cx="5220000" cy="3816350"/>
          </a:xfrm>
        </p:spPr>
        <p:txBody>
          <a:bodyPr/>
          <a:lstStyle>
            <a:lvl4pPr>
              <a:defRPr/>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a:t>
            </a:r>
            <a:r>
              <a:rPr lang="fr-FR" dirty="0" smtClean="0"/>
              <a:t>niveau</a:t>
            </a:r>
            <a:endParaRPr lang="fr-FR" dirty="0"/>
          </a:p>
        </p:txBody>
      </p:sp>
    </p:spTree>
    <p:extLst>
      <p:ext uri="{BB962C8B-B14F-4D97-AF65-F5344CB8AC3E}">
        <p14:creationId xmlns:p14="http://schemas.microsoft.com/office/powerpoint/2010/main" val="294400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 xmlns:a16="http://schemas.microsoft.com/office/drawing/2014/main" id="{F86A2F40-717A-4467-A28B-580C930339F1}"/>
              </a:ext>
            </a:extLst>
          </p:cNvPr>
          <p:cNvSpPr>
            <a:spLocks noGrp="1"/>
          </p:cNvSpPr>
          <p:nvPr>
            <p:ph type="title" hasCustomPrompt="1"/>
          </p:nvPr>
        </p:nvSpPr>
        <p:spPr/>
        <p:txBody>
          <a:bodyPr/>
          <a:lstStyle/>
          <a:p>
            <a:r>
              <a:rPr lang="fr-FR" dirty="0"/>
              <a:t>Cliquez pour ajouter un titre</a:t>
            </a:r>
          </a:p>
        </p:txBody>
      </p:sp>
      <p:sp>
        <p:nvSpPr>
          <p:cNvPr id="4" name="Espace réservé du contenu 3">
            <a:extLst>
              <a:ext uri="{FF2B5EF4-FFF2-40B4-BE49-F238E27FC236}">
                <a16:creationId xmlns="" xmlns:a16="http://schemas.microsoft.com/office/drawing/2014/main" id="{8D111AFF-88E4-7141-894B-53BBBE1918BE}"/>
              </a:ext>
            </a:extLst>
          </p:cNvPr>
          <p:cNvSpPr>
            <a:spLocks noGrp="1"/>
          </p:cNvSpPr>
          <p:nvPr>
            <p:ph sz="quarter" idx="17" hasCustomPrompt="1"/>
          </p:nvPr>
        </p:nvSpPr>
        <p:spPr>
          <a:xfrm>
            <a:off x="498660" y="1609595"/>
            <a:ext cx="11193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29584039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 xmlns:a16="http://schemas.microsoft.com/office/drawing/2014/main" id="{F86A2F40-717A-4467-A28B-580C930339F1}"/>
              </a:ext>
            </a:extLst>
          </p:cNvPr>
          <p:cNvSpPr>
            <a:spLocks noGrp="1"/>
          </p:cNvSpPr>
          <p:nvPr>
            <p:ph type="title" hasCustomPrompt="1"/>
          </p:nvPr>
        </p:nvSpPr>
        <p:spPr>
          <a:solidFill>
            <a:schemeClr val="tx2"/>
          </a:solidFill>
        </p:spPr>
        <p:txBody>
          <a:bodyPr/>
          <a:lstStyle/>
          <a:p>
            <a:r>
              <a:rPr lang="fr-FR" dirty="0"/>
              <a:t>Cliquez pour ajouter un titre</a:t>
            </a:r>
          </a:p>
        </p:txBody>
      </p:sp>
      <p:sp>
        <p:nvSpPr>
          <p:cNvPr id="4" name="Espace réservé du contenu 3">
            <a:extLst>
              <a:ext uri="{FF2B5EF4-FFF2-40B4-BE49-F238E27FC236}">
                <a16:creationId xmlns="" xmlns:a16="http://schemas.microsoft.com/office/drawing/2014/main" id="{8D111AFF-88E4-7141-894B-53BBBE1918BE}"/>
              </a:ext>
            </a:extLst>
          </p:cNvPr>
          <p:cNvSpPr>
            <a:spLocks noGrp="1"/>
          </p:cNvSpPr>
          <p:nvPr>
            <p:ph sz="quarter" idx="17" hasCustomPrompt="1"/>
          </p:nvPr>
        </p:nvSpPr>
        <p:spPr>
          <a:xfrm>
            <a:off x="498660" y="1609595"/>
            <a:ext cx="11193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25369632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 xmlns:a16="http://schemas.microsoft.com/office/drawing/2014/main" id="{F86A2F40-717A-4467-A28B-580C930339F1}"/>
              </a:ext>
            </a:extLst>
          </p:cNvPr>
          <p:cNvSpPr>
            <a:spLocks noGrp="1"/>
          </p:cNvSpPr>
          <p:nvPr>
            <p:ph type="title" hasCustomPrompt="1"/>
          </p:nvPr>
        </p:nvSpPr>
        <p:spPr>
          <a:solidFill>
            <a:schemeClr val="accent1"/>
          </a:solidFill>
        </p:spPr>
        <p:txBody>
          <a:bodyPr/>
          <a:lstStyle/>
          <a:p>
            <a:r>
              <a:rPr lang="fr-FR" dirty="0"/>
              <a:t>Cliquez pour ajouter un titre</a:t>
            </a:r>
          </a:p>
        </p:txBody>
      </p:sp>
      <p:sp>
        <p:nvSpPr>
          <p:cNvPr id="4" name="Espace réservé du contenu 3">
            <a:extLst>
              <a:ext uri="{FF2B5EF4-FFF2-40B4-BE49-F238E27FC236}">
                <a16:creationId xmlns="" xmlns:a16="http://schemas.microsoft.com/office/drawing/2014/main" id="{8D111AFF-88E4-7141-894B-53BBBE1918BE}"/>
              </a:ext>
            </a:extLst>
          </p:cNvPr>
          <p:cNvSpPr>
            <a:spLocks noGrp="1"/>
          </p:cNvSpPr>
          <p:nvPr>
            <p:ph sz="quarter" idx="17" hasCustomPrompt="1"/>
          </p:nvPr>
        </p:nvSpPr>
        <p:spPr>
          <a:xfrm>
            <a:off x="498660" y="1609595"/>
            <a:ext cx="11193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16696992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_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 xmlns:a16="http://schemas.microsoft.com/office/drawing/2014/main" id="{F86A2F40-717A-4467-A28B-580C930339F1}"/>
              </a:ext>
            </a:extLst>
          </p:cNvPr>
          <p:cNvSpPr>
            <a:spLocks noGrp="1"/>
          </p:cNvSpPr>
          <p:nvPr>
            <p:ph type="title" hasCustomPrompt="1"/>
          </p:nvPr>
        </p:nvSpPr>
        <p:spPr>
          <a:solidFill>
            <a:schemeClr val="accent2"/>
          </a:solidFill>
        </p:spPr>
        <p:txBody>
          <a:bodyPr/>
          <a:lstStyle/>
          <a:p>
            <a:r>
              <a:rPr lang="fr-FR" dirty="0"/>
              <a:t>Cliquez pour ajouter un titre</a:t>
            </a:r>
          </a:p>
        </p:txBody>
      </p:sp>
      <p:sp>
        <p:nvSpPr>
          <p:cNvPr id="4" name="Espace réservé du contenu 3">
            <a:extLst>
              <a:ext uri="{FF2B5EF4-FFF2-40B4-BE49-F238E27FC236}">
                <a16:creationId xmlns="" xmlns:a16="http://schemas.microsoft.com/office/drawing/2014/main" id="{8D111AFF-88E4-7141-894B-53BBBE1918BE}"/>
              </a:ext>
            </a:extLst>
          </p:cNvPr>
          <p:cNvSpPr>
            <a:spLocks noGrp="1"/>
          </p:cNvSpPr>
          <p:nvPr>
            <p:ph sz="quarter" idx="17" hasCustomPrompt="1"/>
          </p:nvPr>
        </p:nvSpPr>
        <p:spPr>
          <a:xfrm>
            <a:off x="498660" y="1609595"/>
            <a:ext cx="11193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37036099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_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 xmlns:a16="http://schemas.microsoft.com/office/drawing/2014/main" id="{F86A2F40-717A-4467-A28B-580C930339F1}"/>
              </a:ext>
            </a:extLst>
          </p:cNvPr>
          <p:cNvSpPr>
            <a:spLocks noGrp="1"/>
          </p:cNvSpPr>
          <p:nvPr>
            <p:ph type="title" hasCustomPrompt="1"/>
          </p:nvPr>
        </p:nvSpPr>
        <p:spPr>
          <a:solidFill>
            <a:schemeClr val="accent4"/>
          </a:solidFill>
        </p:spPr>
        <p:txBody>
          <a:bodyPr/>
          <a:lstStyle/>
          <a:p>
            <a:r>
              <a:rPr lang="fr-FR" dirty="0"/>
              <a:t>Cliquez pour ajouter un titre</a:t>
            </a:r>
          </a:p>
        </p:txBody>
      </p:sp>
      <p:sp>
        <p:nvSpPr>
          <p:cNvPr id="4" name="Espace réservé du contenu 3">
            <a:extLst>
              <a:ext uri="{FF2B5EF4-FFF2-40B4-BE49-F238E27FC236}">
                <a16:creationId xmlns="" xmlns:a16="http://schemas.microsoft.com/office/drawing/2014/main" id="{8D111AFF-88E4-7141-894B-53BBBE1918BE}"/>
              </a:ext>
            </a:extLst>
          </p:cNvPr>
          <p:cNvSpPr>
            <a:spLocks noGrp="1"/>
          </p:cNvSpPr>
          <p:nvPr>
            <p:ph sz="quarter" idx="17" hasCustomPrompt="1"/>
          </p:nvPr>
        </p:nvSpPr>
        <p:spPr>
          <a:xfrm>
            <a:off x="498660" y="1609595"/>
            <a:ext cx="11193938" cy="4192222"/>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3327722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N°1 CNAM Couverture avec photo">
    <p:spTree>
      <p:nvGrpSpPr>
        <p:cNvPr id="1" name=""/>
        <p:cNvGrpSpPr/>
        <p:nvPr/>
      </p:nvGrpSpPr>
      <p:grpSpPr>
        <a:xfrm>
          <a:off x="0" y="0"/>
          <a:ext cx="0" cy="0"/>
          <a:chOff x="0" y="0"/>
          <a:chExt cx="0" cy="0"/>
        </a:xfrm>
      </p:grpSpPr>
      <p:pic>
        <p:nvPicPr>
          <p:cNvPr id="3" name="Image 2">
            <a:extLst>
              <a:ext uri="{FF2B5EF4-FFF2-40B4-BE49-F238E27FC236}">
                <a16:creationId xmlns="" xmlns:a16="http://schemas.microsoft.com/office/drawing/2014/main" id="{CEA28011-C0C0-F648-8291-02F48A1D5717}"/>
              </a:ext>
            </a:extLst>
          </p:cNvPr>
          <p:cNvPicPr>
            <a:picLocks noChangeAspect="1"/>
          </p:cNvPicPr>
          <p:nvPr userDrawn="1"/>
        </p:nvPicPr>
        <p:blipFill>
          <a:blip r:embed="rId2"/>
          <a:stretch>
            <a:fillRect/>
          </a:stretch>
        </p:blipFill>
        <p:spPr>
          <a:xfrm>
            <a:off x="220752" y="-49428"/>
            <a:ext cx="7587938" cy="2304000"/>
          </a:xfrm>
          <a:prstGeom prst="rect">
            <a:avLst/>
          </a:prstGeom>
        </p:spPr>
      </p:pic>
      <p:sp>
        <p:nvSpPr>
          <p:cNvPr id="9" name="Espace réservé pour une image  2">
            <a:extLst>
              <a:ext uri="{FF2B5EF4-FFF2-40B4-BE49-F238E27FC236}">
                <a16:creationId xmlns="" xmlns:a16="http://schemas.microsoft.com/office/drawing/2014/main" id="{4A942647-1398-2A41-AAA1-AA7C84CCEB7A}"/>
              </a:ext>
            </a:extLst>
          </p:cNvPr>
          <p:cNvSpPr>
            <a:spLocks noGrp="1"/>
          </p:cNvSpPr>
          <p:nvPr>
            <p:ph type="pic" idx="14"/>
          </p:nvPr>
        </p:nvSpPr>
        <p:spPr>
          <a:xfrm>
            <a:off x="507201" y="2188868"/>
            <a:ext cx="11178000" cy="4158000"/>
          </a:xfrm>
          <a:prstGeom prst="rect">
            <a:avLst/>
          </a:prstGeo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fr-FR" dirty="0"/>
          </a:p>
        </p:txBody>
      </p:sp>
      <p:sp>
        <p:nvSpPr>
          <p:cNvPr id="22" name="Titre 1">
            <a:extLst>
              <a:ext uri="{FF2B5EF4-FFF2-40B4-BE49-F238E27FC236}">
                <a16:creationId xmlns="" xmlns:a16="http://schemas.microsoft.com/office/drawing/2014/main" id="{08C5C4EE-51F7-9940-9606-76F8D4D73B88}"/>
              </a:ext>
            </a:extLst>
          </p:cNvPr>
          <p:cNvSpPr>
            <a:spLocks noGrp="1"/>
          </p:cNvSpPr>
          <p:nvPr>
            <p:ph type="ctrTitle" hasCustomPrompt="1"/>
          </p:nvPr>
        </p:nvSpPr>
        <p:spPr>
          <a:xfrm>
            <a:off x="506801" y="2188868"/>
            <a:ext cx="6840000" cy="4157999"/>
          </a:xfrm>
          <a:prstGeom prst="rect">
            <a:avLst/>
          </a:prstGeom>
          <a:no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12" name="Espace réservé de la date 11">
            <a:extLst>
              <a:ext uri="{FF2B5EF4-FFF2-40B4-BE49-F238E27FC236}">
                <a16:creationId xmlns="" xmlns:a16="http://schemas.microsoft.com/office/drawing/2014/main" id="{03F3D622-9637-41B2-A77E-476826BB4A98}"/>
              </a:ext>
            </a:extLst>
          </p:cNvPr>
          <p:cNvSpPr>
            <a:spLocks noGrp="1"/>
          </p:cNvSpPr>
          <p:nvPr>
            <p:ph type="dt" sz="half" idx="19"/>
          </p:nvPr>
        </p:nvSpPr>
        <p:spPr>
          <a:xfrm>
            <a:off x="9899487" y="6372000"/>
            <a:ext cx="1800000" cy="288000"/>
          </a:xfrm>
        </p:spPr>
        <p:txBody>
          <a:bodyPr/>
          <a:lstStyle/>
          <a:p>
            <a:fld id="{7A90C9BA-8212-E643-99E2-71E2B6F6098A}" type="datetime1">
              <a:rPr lang="fr-FR" smtClean="0"/>
              <a:t>21/05/2021</a:t>
            </a:fld>
            <a:endParaRPr lang="fr-FR" dirty="0"/>
          </a:p>
        </p:txBody>
      </p:sp>
      <p:sp>
        <p:nvSpPr>
          <p:cNvPr id="7" name="Espace réservé du texte 13"/>
          <p:cNvSpPr>
            <a:spLocks noGrp="1"/>
          </p:cNvSpPr>
          <p:nvPr>
            <p:ph type="body" sz="quarter" idx="12" hasCustomPrompt="1"/>
          </p:nvPr>
        </p:nvSpPr>
        <p:spPr>
          <a:xfrm>
            <a:off x="701458" y="4834372"/>
            <a:ext cx="10935221" cy="752475"/>
          </a:xfrm>
          <a:prstGeom prst="rect">
            <a:avLst/>
          </a:prstGeom>
        </p:spPr>
        <p:txBody>
          <a:bodyPr>
            <a:norm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8" name="Espace réservé du texte 13"/>
          <p:cNvSpPr>
            <a:spLocks noGrp="1"/>
          </p:cNvSpPr>
          <p:nvPr>
            <p:ph type="body" sz="quarter" idx="13" hasCustomPrompt="1"/>
          </p:nvPr>
        </p:nvSpPr>
        <p:spPr>
          <a:xfrm>
            <a:off x="5962389" y="5999839"/>
            <a:ext cx="5688904" cy="324263"/>
          </a:xfrm>
          <a:prstGeom prst="rect">
            <a:avLst/>
          </a:prstGeom>
        </p:spPr>
        <p:txBody>
          <a:bodyPr>
            <a:noAutofit/>
          </a:bodyPr>
          <a:lstStyle>
            <a:lvl1pPr algn="r">
              <a:lnSpc>
                <a:spcPct val="100000"/>
              </a:lnSpc>
              <a:spcAft>
                <a:spcPts val="0"/>
              </a:spcAft>
              <a:defRPr sz="1800" b="0" i="0">
                <a:solidFill>
                  <a:schemeClr val="bg1"/>
                </a:solidFill>
              </a:defRPr>
            </a:lvl1pPr>
          </a:lstStyle>
          <a:p>
            <a:pPr lvl="0"/>
            <a:r>
              <a:rPr lang="fr-FR" dirty="0"/>
              <a:t>Cliquez pour ajouter du texte</a:t>
            </a:r>
          </a:p>
        </p:txBody>
      </p:sp>
    </p:spTree>
    <p:extLst>
      <p:ext uri="{BB962C8B-B14F-4D97-AF65-F5344CB8AC3E}">
        <p14:creationId xmlns:p14="http://schemas.microsoft.com/office/powerpoint/2010/main" val="2490466051"/>
      </p:ext>
    </p:extLst>
  </p:cSld>
  <p:clrMapOvr>
    <a:masterClrMapping/>
  </p:clrMapOvr>
  <p:extLst mod="1">
    <p:ext uri="{DCECCB84-F9BA-43D5-87BE-67443E8EF086}">
      <p15:sldGuideLst xmlns=""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 xmlns:a16="http://schemas.microsoft.com/office/drawing/2014/main" id="{F86A2F40-717A-4467-A28B-580C930339F1}"/>
              </a:ext>
            </a:extLst>
          </p:cNvPr>
          <p:cNvSpPr>
            <a:spLocks noGrp="1"/>
          </p:cNvSpPr>
          <p:nvPr>
            <p:ph type="title" hasCustomPrompt="1"/>
          </p:nvPr>
        </p:nvSpPr>
        <p:spPr/>
        <p:txBody>
          <a:bodyPr/>
          <a:lstStyle/>
          <a:p>
            <a:r>
              <a:rPr lang="fr-FR" dirty="0"/>
              <a:t>Cliquez pour ajouter un titre</a:t>
            </a:r>
          </a:p>
        </p:txBody>
      </p:sp>
      <p:sp>
        <p:nvSpPr>
          <p:cNvPr id="10" name="Espace réservé du texte 8">
            <a:extLst>
              <a:ext uri="{FF2B5EF4-FFF2-40B4-BE49-F238E27FC236}">
                <a16:creationId xmlns="" xmlns:a16="http://schemas.microsoft.com/office/drawing/2014/main" id="{761F1608-1EEB-E647-B6C1-A92DFDEACC8B}"/>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1" name="Espace réservé du texte 8">
            <a:extLst>
              <a:ext uri="{FF2B5EF4-FFF2-40B4-BE49-F238E27FC236}">
                <a16:creationId xmlns="" xmlns:a16="http://schemas.microsoft.com/office/drawing/2014/main" id="{12396C78-3A19-AA4A-BA82-771000D34AB6}"/>
              </a:ext>
            </a:extLst>
          </p:cNvPr>
          <p:cNvSpPr>
            <a:spLocks noGrp="1"/>
          </p:cNvSpPr>
          <p:nvPr>
            <p:ph type="body" sz="quarter" idx="19" hasCustomPrompt="1"/>
          </p:nvPr>
        </p:nvSpPr>
        <p:spPr>
          <a:xfrm>
            <a:off x="4333040" y="4888432"/>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3" name="Espace réservé du texte 8">
            <a:extLst>
              <a:ext uri="{FF2B5EF4-FFF2-40B4-BE49-F238E27FC236}">
                <a16:creationId xmlns="" xmlns:a16="http://schemas.microsoft.com/office/drawing/2014/main" id="{EC2BF74E-545A-A440-902F-FA50E56110EE}"/>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5" name="Espace réservé du contenu 4">
            <a:extLst>
              <a:ext uri="{FF2B5EF4-FFF2-40B4-BE49-F238E27FC236}">
                <a16:creationId xmlns="" xmlns:a16="http://schemas.microsoft.com/office/drawing/2014/main" id="{823BC6F5-8015-C948-A0DF-067DBD51FF6B}"/>
              </a:ext>
            </a:extLst>
          </p:cNvPr>
          <p:cNvSpPr>
            <a:spLocks noGrp="1"/>
          </p:cNvSpPr>
          <p:nvPr>
            <p:ph sz="quarter" idx="21" hasCustomPrompt="1"/>
          </p:nvPr>
        </p:nvSpPr>
        <p:spPr>
          <a:xfrm>
            <a:off x="49847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dirty="0"/>
              <a:t>Cliquez pour insérer un élément</a:t>
            </a:r>
          </a:p>
        </p:txBody>
      </p:sp>
      <p:sp>
        <p:nvSpPr>
          <p:cNvPr id="14" name="Espace réservé du contenu 4">
            <a:extLst>
              <a:ext uri="{FF2B5EF4-FFF2-40B4-BE49-F238E27FC236}">
                <a16:creationId xmlns="" xmlns:a16="http://schemas.microsoft.com/office/drawing/2014/main" id="{A4EA6C08-DD50-7E46-B36D-C6F5E1D6A9D7}"/>
              </a:ext>
            </a:extLst>
          </p:cNvPr>
          <p:cNvSpPr>
            <a:spLocks noGrp="1"/>
          </p:cNvSpPr>
          <p:nvPr>
            <p:ph sz="quarter" idx="22" hasCustomPrompt="1"/>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dirty="0"/>
              <a:t>Cliquez pour insérer un élément</a:t>
            </a:r>
          </a:p>
        </p:txBody>
      </p:sp>
      <p:sp>
        <p:nvSpPr>
          <p:cNvPr id="15" name="Espace réservé du contenu 4">
            <a:extLst>
              <a:ext uri="{FF2B5EF4-FFF2-40B4-BE49-F238E27FC236}">
                <a16:creationId xmlns="" xmlns:a16="http://schemas.microsoft.com/office/drawing/2014/main" id="{724E9820-D288-7446-90D8-96CAB19684DA}"/>
              </a:ext>
            </a:extLst>
          </p:cNvPr>
          <p:cNvSpPr>
            <a:spLocks noGrp="1"/>
          </p:cNvSpPr>
          <p:nvPr>
            <p:ph sz="quarter" idx="23" hasCustomPrompt="1"/>
          </p:nvPr>
        </p:nvSpPr>
        <p:spPr>
          <a:xfrm>
            <a:off x="816723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dirty="0"/>
              <a:t>Cliquez pour insérer un élément</a:t>
            </a:r>
          </a:p>
        </p:txBody>
      </p:sp>
    </p:spTree>
    <p:extLst>
      <p:ext uri="{BB962C8B-B14F-4D97-AF65-F5344CB8AC3E}">
        <p14:creationId xmlns:p14="http://schemas.microsoft.com/office/powerpoint/2010/main" val="42290876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 xmlns:a16="http://schemas.microsoft.com/office/drawing/2014/main" id="{F86A2F40-717A-4467-A28B-580C930339F1}"/>
              </a:ext>
            </a:extLst>
          </p:cNvPr>
          <p:cNvSpPr>
            <a:spLocks noGrp="1"/>
          </p:cNvSpPr>
          <p:nvPr>
            <p:ph type="title" hasCustomPrompt="1"/>
          </p:nvPr>
        </p:nvSpPr>
        <p:spPr>
          <a:solidFill>
            <a:schemeClr val="tx2"/>
          </a:solidFill>
        </p:spPr>
        <p:txBody>
          <a:bodyPr/>
          <a:lstStyle/>
          <a:p>
            <a:r>
              <a:rPr lang="fr-FR" dirty="0"/>
              <a:t>Cliquez pour ajouter un titre</a:t>
            </a:r>
          </a:p>
        </p:txBody>
      </p:sp>
      <p:sp>
        <p:nvSpPr>
          <p:cNvPr id="5" name="Espace réservé du contenu 4">
            <a:extLst>
              <a:ext uri="{FF2B5EF4-FFF2-40B4-BE49-F238E27FC236}">
                <a16:creationId xmlns="" xmlns:a16="http://schemas.microsoft.com/office/drawing/2014/main" id="{823BC6F5-8015-C948-A0DF-067DBD51FF6B}"/>
              </a:ext>
            </a:extLst>
          </p:cNvPr>
          <p:cNvSpPr>
            <a:spLocks noGrp="1"/>
          </p:cNvSpPr>
          <p:nvPr>
            <p:ph sz="quarter" idx="21"/>
          </p:nvPr>
        </p:nvSpPr>
        <p:spPr>
          <a:xfrm>
            <a:off x="49847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4" name="Espace réservé du contenu 4">
            <a:extLst>
              <a:ext uri="{FF2B5EF4-FFF2-40B4-BE49-F238E27FC236}">
                <a16:creationId xmlns="" xmlns:a16="http://schemas.microsoft.com/office/drawing/2014/main" id="{A4EA6C08-DD50-7E46-B36D-C6F5E1D6A9D7}"/>
              </a:ext>
            </a:extLst>
          </p:cNvPr>
          <p:cNvSpPr>
            <a:spLocks noGrp="1"/>
          </p:cNvSpPr>
          <p:nvPr>
            <p:ph sz="quarter" idx="22"/>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5" name="Espace réservé du contenu 4">
            <a:extLst>
              <a:ext uri="{FF2B5EF4-FFF2-40B4-BE49-F238E27FC236}">
                <a16:creationId xmlns="" xmlns:a16="http://schemas.microsoft.com/office/drawing/2014/main" id="{724E9820-D288-7446-90D8-96CAB19684DA}"/>
              </a:ext>
            </a:extLst>
          </p:cNvPr>
          <p:cNvSpPr>
            <a:spLocks noGrp="1"/>
          </p:cNvSpPr>
          <p:nvPr>
            <p:ph sz="quarter" idx="23"/>
          </p:nvPr>
        </p:nvSpPr>
        <p:spPr>
          <a:xfrm>
            <a:off x="816723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6" name="Espace réservé du texte 8">
            <a:extLst>
              <a:ext uri="{FF2B5EF4-FFF2-40B4-BE49-F238E27FC236}">
                <a16:creationId xmlns="" xmlns:a16="http://schemas.microsoft.com/office/drawing/2014/main" id="{F2F5452A-EA35-364C-871A-EF7CC620C4BD}"/>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7" name="Espace réservé du texte 8">
            <a:extLst>
              <a:ext uri="{FF2B5EF4-FFF2-40B4-BE49-F238E27FC236}">
                <a16:creationId xmlns="" xmlns:a16="http://schemas.microsoft.com/office/drawing/2014/main" id="{826E2E5D-419D-F744-910A-52FB82C616E2}"/>
              </a:ext>
            </a:extLst>
          </p:cNvPr>
          <p:cNvSpPr>
            <a:spLocks noGrp="1"/>
          </p:cNvSpPr>
          <p:nvPr>
            <p:ph type="body" sz="quarter" idx="19" hasCustomPrompt="1"/>
          </p:nvPr>
        </p:nvSpPr>
        <p:spPr>
          <a:xfrm>
            <a:off x="4333040" y="4888432"/>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8" name="Espace réservé du texte 8">
            <a:extLst>
              <a:ext uri="{FF2B5EF4-FFF2-40B4-BE49-F238E27FC236}">
                <a16:creationId xmlns="" xmlns:a16="http://schemas.microsoft.com/office/drawing/2014/main" id="{822EADD7-9147-EC4B-B04B-311375EF40B2}"/>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Tree>
    <p:extLst>
      <p:ext uri="{BB962C8B-B14F-4D97-AF65-F5344CB8AC3E}">
        <p14:creationId xmlns:p14="http://schemas.microsoft.com/office/powerpoint/2010/main" val="35667015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 xmlns:a16="http://schemas.microsoft.com/office/drawing/2014/main" id="{F86A2F40-717A-4467-A28B-580C930339F1}"/>
              </a:ext>
            </a:extLst>
          </p:cNvPr>
          <p:cNvSpPr>
            <a:spLocks noGrp="1"/>
          </p:cNvSpPr>
          <p:nvPr>
            <p:ph type="title" hasCustomPrompt="1"/>
          </p:nvPr>
        </p:nvSpPr>
        <p:spPr>
          <a:solidFill>
            <a:schemeClr val="accent1"/>
          </a:solidFill>
        </p:spPr>
        <p:txBody>
          <a:bodyPr/>
          <a:lstStyle/>
          <a:p>
            <a:r>
              <a:rPr lang="fr-FR" dirty="0"/>
              <a:t>Cliquez pour ajouter un titre</a:t>
            </a:r>
          </a:p>
        </p:txBody>
      </p:sp>
      <p:sp>
        <p:nvSpPr>
          <p:cNvPr id="5" name="Espace réservé du contenu 4">
            <a:extLst>
              <a:ext uri="{FF2B5EF4-FFF2-40B4-BE49-F238E27FC236}">
                <a16:creationId xmlns="" xmlns:a16="http://schemas.microsoft.com/office/drawing/2014/main" id="{823BC6F5-8015-C948-A0DF-067DBD51FF6B}"/>
              </a:ext>
            </a:extLst>
          </p:cNvPr>
          <p:cNvSpPr>
            <a:spLocks noGrp="1"/>
          </p:cNvSpPr>
          <p:nvPr>
            <p:ph sz="quarter" idx="21"/>
          </p:nvPr>
        </p:nvSpPr>
        <p:spPr>
          <a:xfrm>
            <a:off x="49847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4" name="Espace réservé du contenu 4">
            <a:extLst>
              <a:ext uri="{FF2B5EF4-FFF2-40B4-BE49-F238E27FC236}">
                <a16:creationId xmlns="" xmlns:a16="http://schemas.microsoft.com/office/drawing/2014/main" id="{A4EA6C08-DD50-7E46-B36D-C6F5E1D6A9D7}"/>
              </a:ext>
            </a:extLst>
          </p:cNvPr>
          <p:cNvSpPr>
            <a:spLocks noGrp="1"/>
          </p:cNvSpPr>
          <p:nvPr>
            <p:ph sz="quarter" idx="22"/>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5" name="Espace réservé du contenu 4">
            <a:extLst>
              <a:ext uri="{FF2B5EF4-FFF2-40B4-BE49-F238E27FC236}">
                <a16:creationId xmlns="" xmlns:a16="http://schemas.microsoft.com/office/drawing/2014/main" id="{724E9820-D288-7446-90D8-96CAB19684DA}"/>
              </a:ext>
            </a:extLst>
          </p:cNvPr>
          <p:cNvSpPr>
            <a:spLocks noGrp="1"/>
          </p:cNvSpPr>
          <p:nvPr>
            <p:ph sz="quarter" idx="23"/>
          </p:nvPr>
        </p:nvSpPr>
        <p:spPr>
          <a:xfrm>
            <a:off x="816723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6" name="Espace réservé du texte 8">
            <a:extLst>
              <a:ext uri="{FF2B5EF4-FFF2-40B4-BE49-F238E27FC236}">
                <a16:creationId xmlns="" xmlns:a16="http://schemas.microsoft.com/office/drawing/2014/main" id="{21928D4E-4DC9-7743-8E29-22CA76F8BA77}"/>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7" name="Espace réservé du texte 8">
            <a:extLst>
              <a:ext uri="{FF2B5EF4-FFF2-40B4-BE49-F238E27FC236}">
                <a16:creationId xmlns="" xmlns:a16="http://schemas.microsoft.com/office/drawing/2014/main" id="{55C896D7-F7BF-3B45-9D73-EEF39DDECBA1}"/>
              </a:ext>
            </a:extLst>
          </p:cNvPr>
          <p:cNvSpPr>
            <a:spLocks noGrp="1"/>
          </p:cNvSpPr>
          <p:nvPr>
            <p:ph type="body" sz="quarter" idx="19" hasCustomPrompt="1"/>
          </p:nvPr>
        </p:nvSpPr>
        <p:spPr>
          <a:xfrm>
            <a:off x="4333040" y="4888432"/>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8" name="Espace réservé du texte 8">
            <a:extLst>
              <a:ext uri="{FF2B5EF4-FFF2-40B4-BE49-F238E27FC236}">
                <a16:creationId xmlns="" xmlns:a16="http://schemas.microsoft.com/office/drawing/2014/main" id="{971C6247-F563-9D41-B02F-4C097708A157}"/>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Tree>
    <p:extLst>
      <p:ext uri="{BB962C8B-B14F-4D97-AF65-F5344CB8AC3E}">
        <p14:creationId xmlns:p14="http://schemas.microsoft.com/office/powerpoint/2010/main" val="23791813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_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 xmlns:a16="http://schemas.microsoft.com/office/drawing/2014/main" id="{F86A2F40-717A-4467-A28B-580C930339F1}"/>
              </a:ext>
            </a:extLst>
          </p:cNvPr>
          <p:cNvSpPr>
            <a:spLocks noGrp="1"/>
          </p:cNvSpPr>
          <p:nvPr>
            <p:ph type="title" hasCustomPrompt="1"/>
          </p:nvPr>
        </p:nvSpPr>
        <p:spPr>
          <a:solidFill>
            <a:schemeClr val="accent2"/>
          </a:solidFill>
        </p:spPr>
        <p:txBody>
          <a:bodyPr/>
          <a:lstStyle/>
          <a:p>
            <a:r>
              <a:rPr lang="fr-FR" dirty="0"/>
              <a:t>Cliquez pour ajouter un titre</a:t>
            </a:r>
          </a:p>
        </p:txBody>
      </p:sp>
      <p:sp>
        <p:nvSpPr>
          <p:cNvPr id="5" name="Espace réservé du contenu 4">
            <a:extLst>
              <a:ext uri="{FF2B5EF4-FFF2-40B4-BE49-F238E27FC236}">
                <a16:creationId xmlns="" xmlns:a16="http://schemas.microsoft.com/office/drawing/2014/main" id="{823BC6F5-8015-C948-A0DF-067DBD51FF6B}"/>
              </a:ext>
            </a:extLst>
          </p:cNvPr>
          <p:cNvSpPr>
            <a:spLocks noGrp="1"/>
          </p:cNvSpPr>
          <p:nvPr>
            <p:ph sz="quarter" idx="21"/>
          </p:nvPr>
        </p:nvSpPr>
        <p:spPr>
          <a:xfrm>
            <a:off x="49847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4" name="Espace réservé du contenu 4">
            <a:extLst>
              <a:ext uri="{FF2B5EF4-FFF2-40B4-BE49-F238E27FC236}">
                <a16:creationId xmlns="" xmlns:a16="http://schemas.microsoft.com/office/drawing/2014/main" id="{A4EA6C08-DD50-7E46-B36D-C6F5E1D6A9D7}"/>
              </a:ext>
            </a:extLst>
          </p:cNvPr>
          <p:cNvSpPr>
            <a:spLocks noGrp="1"/>
          </p:cNvSpPr>
          <p:nvPr>
            <p:ph sz="quarter" idx="22"/>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5" name="Espace réservé du contenu 4">
            <a:extLst>
              <a:ext uri="{FF2B5EF4-FFF2-40B4-BE49-F238E27FC236}">
                <a16:creationId xmlns="" xmlns:a16="http://schemas.microsoft.com/office/drawing/2014/main" id="{724E9820-D288-7446-90D8-96CAB19684DA}"/>
              </a:ext>
            </a:extLst>
          </p:cNvPr>
          <p:cNvSpPr>
            <a:spLocks noGrp="1"/>
          </p:cNvSpPr>
          <p:nvPr>
            <p:ph sz="quarter" idx="23"/>
          </p:nvPr>
        </p:nvSpPr>
        <p:spPr>
          <a:xfrm>
            <a:off x="816723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6" name="Espace réservé du texte 8">
            <a:extLst>
              <a:ext uri="{FF2B5EF4-FFF2-40B4-BE49-F238E27FC236}">
                <a16:creationId xmlns="" xmlns:a16="http://schemas.microsoft.com/office/drawing/2014/main" id="{2F079DAE-8087-FE48-B24F-3114264C0990}"/>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7" name="Espace réservé du texte 8">
            <a:extLst>
              <a:ext uri="{FF2B5EF4-FFF2-40B4-BE49-F238E27FC236}">
                <a16:creationId xmlns="" xmlns:a16="http://schemas.microsoft.com/office/drawing/2014/main" id="{F615992A-2E96-9841-A17D-A1581687B4AC}"/>
              </a:ext>
            </a:extLst>
          </p:cNvPr>
          <p:cNvSpPr>
            <a:spLocks noGrp="1"/>
          </p:cNvSpPr>
          <p:nvPr>
            <p:ph type="body" sz="quarter" idx="19" hasCustomPrompt="1"/>
          </p:nvPr>
        </p:nvSpPr>
        <p:spPr>
          <a:xfrm>
            <a:off x="4333040" y="4888432"/>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8" name="Espace réservé du texte 8">
            <a:extLst>
              <a:ext uri="{FF2B5EF4-FFF2-40B4-BE49-F238E27FC236}">
                <a16:creationId xmlns="" xmlns:a16="http://schemas.microsoft.com/office/drawing/2014/main" id="{2B4AA268-8909-0A46-B5FD-C7B5494FB6FF}"/>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Tree>
    <p:extLst>
      <p:ext uri="{BB962C8B-B14F-4D97-AF65-F5344CB8AC3E}">
        <p14:creationId xmlns:p14="http://schemas.microsoft.com/office/powerpoint/2010/main" val="22074804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_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 xmlns:a16="http://schemas.microsoft.com/office/drawing/2014/main" id="{F86A2F40-717A-4467-A28B-580C930339F1}"/>
              </a:ext>
            </a:extLst>
          </p:cNvPr>
          <p:cNvSpPr>
            <a:spLocks noGrp="1"/>
          </p:cNvSpPr>
          <p:nvPr>
            <p:ph type="title" hasCustomPrompt="1"/>
          </p:nvPr>
        </p:nvSpPr>
        <p:spPr>
          <a:solidFill>
            <a:schemeClr val="accent4"/>
          </a:solidFill>
        </p:spPr>
        <p:txBody>
          <a:bodyPr/>
          <a:lstStyle/>
          <a:p>
            <a:r>
              <a:rPr lang="fr-FR" dirty="0"/>
              <a:t>Cliquez pour ajouter un titre</a:t>
            </a:r>
          </a:p>
        </p:txBody>
      </p:sp>
      <p:sp>
        <p:nvSpPr>
          <p:cNvPr id="5" name="Espace réservé du contenu 4">
            <a:extLst>
              <a:ext uri="{FF2B5EF4-FFF2-40B4-BE49-F238E27FC236}">
                <a16:creationId xmlns="" xmlns:a16="http://schemas.microsoft.com/office/drawing/2014/main" id="{823BC6F5-8015-C948-A0DF-067DBD51FF6B}"/>
              </a:ext>
            </a:extLst>
          </p:cNvPr>
          <p:cNvSpPr>
            <a:spLocks noGrp="1"/>
          </p:cNvSpPr>
          <p:nvPr>
            <p:ph sz="quarter" idx="21"/>
          </p:nvPr>
        </p:nvSpPr>
        <p:spPr>
          <a:xfrm>
            <a:off x="49847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4" name="Espace réservé du contenu 4">
            <a:extLst>
              <a:ext uri="{FF2B5EF4-FFF2-40B4-BE49-F238E27FC236}">
                <a16:creationId xmlns="" xmlns:a16="http://schemas.microsoft.com/office/drawing/2014/main" id="{A4EA6C08-DD50-7E46-B36D-C6F5E1D6A9D7}"/>
              </a:ext>
            </a:extLst>
          </p:cNvPr>
          <p:cNvSpPr>
            <a:spLocks noGrp="1"/>
          </p:cNvSpPr>
          <p:nvPr>
            <p:ph sz="quarter" idx="22"/>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5" name="Espace réservé du contenu 4">
            <a:extLst>
              <a:ext uri="{FF2B5EF4-FFF2-40B4-BE49-F238E27FC236}">
                <a16:creationId xmlns="" xmlns:a16="http://schemas.microsoft.com/office/drawing/2014/main" id="{724E9820-D288-7446-90D8-96CAB19684DA}"/>
              </a:ext>
            </a:extLst>
          </p:cNvPr>
          <p:cNvSpPr>
            <a:spLocks noGrp="1"/>
          </p:cNvSpPr>
          <p:nvPr>
            <p:ph sz="quarter" idx="23"/>
          </p:nvPr>
        </p:nvSpPr>
        <p:spPr>
          <a:xfrm>
            <a:off x="816723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6" name="Espace réservé du texte 8">
            <a:extLst>
              <a:ext uri="{FF2B5EF4-FFF2-40B4-BE49-F238E27FC236}">
                <a16:creationId xmlns="" xmlns:a16="http://schemas.microsoft.com/office/drawing/2014/main" id="{36C85B24-1F14-2A46-91FC-0B7FC6738D02}"/>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7" name="Espace réservé du texte 8">
            <a:extLst>
              <a:ext uri="{FF2B5EF4-FFF2-40B4-BE49-F238E27FC236}">
                <a16:creationId xmlns="" xmlns:a16="http://schemas.microsoft.com/office/drawing/2014/main" id="{54E46A9B-34F6-7B44-BE45-AAEC5E454250}"/>
              </a:ext>
            </a:extLst>
          </p:cNvPr>
          <p:cNvSpPr>
            <a:spLocks noGrp="1"/>
          </p:cNvSpPr>
          <p:nvPr>
            <p:ph type="body" sz="quarter" idx="19" hasCustomPrompt="1"/>
          </p:nvPr>
        </p:nvSpPr>
        <p:spPr>
          <a:xfrm>
            <a:off x="4333040" y="4888432"/>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8" name="Espace réservé du texte 8">
            <a:extLst>
              <a:ext uri="{FF2B5EF4-FFF2-40B4-BE49-F238E27FC236}">
                <a16:creationId xmlns="" xmlns:a16="http://schemas.microsoft.com/office/drawing/2014/main" id="{F853C672-16A4-9247-B4D1-3250EC970711}"/>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Tree>
    <p:extLst>
      <p:ext uri="{BB962C8B-B14F-4D97-AF65-F5344CB8AC3E}">
        <p14:creationId xmlns:p14="http://schemas.microsoft.com/office/powerpoint/2010/main" val="422931958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Fin">
    <p:spTree>
      <p:nvGrpSpPr>
        <p:cNvPr id="1" name=""/>
        <p:cNvGrpSpPr/>
        <p:nvPr/>
      </p:nvGrpSpPr>
      <p:grpSpPr>
        <a:xfrm>
          <a:off x="0" y="0"/>
          <a:ext cx="0" cy="0"/>
          <a:chOff x="0" y="0"/>
          <a:chExt cx="0" cy="0"/>
        </a:xfrm>
      </p:grpSpPr>
      <p:sp>
        <p:nvSpPr>
          <p:cNvPr id="7" name="Espace réservé du texte 6">
            <a:extLst>
              <a:ext uri="{FF2B5EF4-FFF2-40B4-BE49-F238E27FC236}">
                <a16:creationId xmlns=""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tx1"/>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8" name="Espace réservé du texte 6">
            <a:extLst>
              <a:ext uri="{FF2B5EF4-FFF2-40B4-BE49-F238E27FC236}">
                <a16:creationId xmlns="" xmlns:a16="http://schemas.microsoft.com/office/drawing/2014/main" id="{C0D333F6-48EC-8A4C-A930-531E2DE5E3C0}"/>
              </a:ext>
            </a:extLst>
          </p:cNvPr>
          <p:cNvSpPr>
            <a:spLocks noGrp="1"/>
          </p:cNvSpPr>
          <p:nvPr>
            <p:ph type="body" sz="quarter" idx="28" hasCustomPrompt="1"/>
          </p:nvPr>
        </p:nvSpPr>
        <p:spPr>
          <a:xfrm>
            <a:off x="927301" y="1437861"/>
            <a:ext cx="50599" cy="1343439"/>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9" name="Espace réservé du texte 2">
            <a:extLst>
              <a:ext uri="{FF2B5EF4-FFF2-40B4-BE49-F238E27FC236}">
                <a16:creationId xmlns="" xmlns:a16="http://schemas.microsoft.com/office/drawing/2014/main" id="{9F24CBFD-D250-A846-8089-C12AD963658D}"/>
              </a:ext>
            </a:extLst>
          </p:cNvPr>
          <p:cNvSpPr>
            <a:spLocks noGrp="1"/>
          </p:cNvSpPr>
          <p:nvPr>
            <p:ph type="body" sz="quarter" idx="35" hasCustomPrompt="1"/>
          </p:nvPr>
        </p:nvSpPr>
        <p:spPr>
          <a:xfrm>
            <a:off x="1116013" y="1438275"/>
            <a:ext cx="7156450" cy="1343025"/>
          </a:xfrm>
          <a:prstGeom prst="rect">
            <a:avLst/>
          </a:prstGeom>
        </p:spPr>
        <p:txBody>
          <a:bodyPr/>
          <a:lstStyle>
            <a:lvl1pPr>
              <a:defRPr sz="3600" b="1" i="0" cap="all" baseline="0">
                <a:solidFill>
                  <a:schemeClr val="bg1"/>
                </a:solidFill>
                <a:latin typeface="Arial" panose="020B0604020202020204" pitchFamily="34" charset="0"/>
              </a:defRPr>
            </a:lvl1pPr>
          </a:lstStyle>
          <a:p>
            <a:pPr lvl="0"/>
            <a:r>
              <a:rPr lang="fr-FR" dirty="0"/>
              <a:t>Cliquez pour ajouter du texte</a:t>
            </a:r>
          </a:p>
        </p:txBody>
      </p:sp>
      <p:sp>
        <p:nvSpPr>
          <p:cNvPr id="10" name="Espace réservé du texte 5">
            <a:extLst>
              <a:ext uri="{FF2B5EF4-FFF2-40B4-BE49-F238E27FC236}">
                <a16:creationId xmlns="" xmlns:a16="http://schemas.microsoft.com/office/drawing/2014/main" id="{0053A370-BCB9-F741-B757-FB3ED04A0B72}"/>
              </a:ext>
            </a:extLst>
          </p:cNvPr>
          <p:cNvSpPr>
            <a:spLocks noGrp="1"/>
          </p:cNvSpPr>
          <p:nvPr>
            <p:ph type="body" sz="quarter" idx="36" hasCustomPrompt="1"/>
          </p:nvPr>
        </p:nvSpPr>
        <p:spPr>
          <a:xfrm>
            <a:off x="1116013" y="3747290"/>
            <a:ext cx="2998787" cy="1638300"/>
          </a:xfrm>
          <a:prstGeom prst="rect">
            <a:avLst/>
          </a:prstGeom>
        </p:spPr>
        <p:txBody>
          <a:bodyPr/>
          <a:lstStyle>
            <a:lvl1pPr>
              <a:lnSpc>
                <a:spcPct val="100000"/>
              </a:lnSpc>
              <a:spcAft>
                <a:spcPts val="500"/>
              </a:spcAft>
              <a:defRPr sz="1400" b="1" i="0" baseline="0">
                <a:solidFill>
                  <a:schemeClr val="bg1"/>
                </a:solidFill>
                <a:latin typeface="Arial" panose="020B0604020202020204" pitchFamily="34" charset="0"/>
                <a:cs typeface="Arial" panose="020B0604020202020204" pitchFamily="34" charset="0"/>
              </a:defRPr>
            </a:lvl1pPr>
          </a:lstStyle>
          <a:p>
            <a:pPr lvl="0"/>
            <a:r>
              <a:rPr lang="fr-FR" dirty="0"/>
              <a:t>Cliquez pour ajouter du texte</a:t>
            </a:r>
          </a:p>
        </p:txBody>
      </p:sp>
      <p:sp>
        <p:nvSpPr>
          <p:cNvPr id="11" name="Espace réservé du texte 5">
            <a:extLst>
              <a:ext uri="{FF2B5EF4-FFF2-40B4-BE49-F238E27FC236}">
                <a16:creationId xmlns="" xmlns:a16="http://schemas.microsoft.com/office/drawing/2014/main" id="{DDEF4A67-CF56-D046-AA7C-7AF35FFB01E6}"/>
              </a:ext>
            </a:extLst>
          </p:cNvPr>
          <p:cNvSpPr>
            <a:spLocks noGrp="1"/>
          </p:cNvSpPr>
          <p:nvPr>
            <p:ph type="body" sz="quarter" idx="37" hasCustomPrompt="1"/>
          </p:nvPr>
        </p:nvSpPr>
        <p:spPr>
          <a:xfrm>
            <a:off x="4392341" y="3746502"/>
            <a:ext cx="2998787" cy="1638300"/>
          </a:xfrm>
          <a:prstGeom prst="rect">
            <a:avLst/>
          </a:prstGeom>
        </p:spPr>
        <p:txBody>
          <a:bodyPr/>
          <a:lstStyle>
            <a:lvl1pPr>
              <a:lnSpc>
                <a:spcPct val="100000"/>
              </a:lnSpc>
              <a:spcAft>
                <a:spcPts val="500"/>
              </a:spcAft>
              <a:defRPr sz="1400" b="1" i="0" baseline="0">
                <a:solidFill>
                  <a:schemeClr val="bg1"/>
                </a:solidFill>
              </a:defRPr>
            </a:lvl1pPr>
          </a:lstStyle>
          <a:p>
            <a:pPr lvl="0"/>
            <a:r>
              <a:rPr lang="fr-FR" dirty="0"/>
              <a:t>Cliquez pour ajouter du texte</a:t>
            </a:r>
          </a:p>
        </p:txBody>
      </p:sp>
      <p:sp>
        <p:nvSpPr>
          <p:cNvPr id="12" name="Espace réservé du texte 5">
            <a:extLst>
              <a:ext uri="{FF2B5EF4-FFF2-40B4-BE49-F238E27FC236}">
                <a16:creationId xmlns="" xmlns:a16="http://schemas.microsoft.com/office/drawing/2014/main" id="{E702EB90-1B53-5B40-B4D8-18EFA767867C}"/>
              </a:ext>
            </a:extLst>
          </p:cNvPr>
          <p:cNvSpPr>
            <a:spLocks noGrp="1"/>
          </p:cNvSpPr>
          <p:nvPr>
            <p:ph type="body" sz="quarter" idx="38" hasCustomPrompt="1"/>
          </p:nvPr>
        </p:nvSpPr>
        <p:spPr>
          <a:xfrm>
            <a:off x="7668669" y="3746502"/>
            <a:ext cx="2998787" cy="1638300"/>
          </a:xfrm>
          <a:prstGeom prst="rect">
            <a:avLst/>
          </a:prstGeom>
        </p:spPr>
        <p:txBody>
          <a:bodyPr/>
          <a:lstStyle>
            <a:lvl1pPr>
              <a:lnSpc>
                <a:spcPct val="100000"/>
              </a:lnSpc>
              <a:spcAft>
                <a:spcPts val="500"/>
              </a:spcAft>
              <a:defRPr sz="1400" b="1" i="0" baseline="0">
                <a:solidFill>
                  <a:schemeClr val="bg1"/>
                </a:solidFill>
              </a:defRPr>
            </a:lvl1pPr>
          </a:lstStyle>
          <a:p>
            <a:pPr lvl="0"/>
            <a:r>
              <a:rPr lang="fr-FR" dirty="0"/>
              <a:t>Cliquez pour ajouter du texte</a:t>
            </a:r>
          </a:p>
        </p:txBody>
      </p:sp>
    </p:spTree>
    <p:extLst>
      <p:ext uri="{BB962C8B-B14F-4D97-AF65-F5344CB8AC3E}">
        <p14:creationId xmlns:p14="http://schemas.microsoft.com/office/powerpoint/2010/main" val="41079508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9600" y="46802"/>
            <a:ext cx="10972800" cy="706090"/>
          </a:xfrm>
        </p:spPr>
        <p:txBody>
          <a:bodyPr>
            <a:normAutofit/>
          </a:bodyPr>
          <a:lstStyle>
            <a:lvl1pPr algn="r">
              <a:defRPr sz="2800" b="1">
                <a:solidFill>
                  <a:schemeClr val="tx1">
                    <a:lumMod val="75000"/>
                    <a:lumOff val="25000"/>
                  </a:schemeClr>
                </a:solidFill>
                <a:latin typeface="+mj-lt"/>
              </a:defRPr>
            </a:lvl1pPr>
          </a:lstStyle>
          <a:p>
            <a:r>
              <a:rPr lang="fr-FR" dirty="0"/>
              <a:t>Modifiez le style du titre</a:t>
            </a:r>
          </a:p>
        </p:txBody>
      </p:sp>
      <p:sp>
        <p:nvSpPr>
          <p:cNvPr id="3" name="Espace réservé du contenu 2"/>
          <p:cNvSpPr>
            <a:spLocks noGrp="1"/>
          </p:cNvSpPr>
          <p:nvPr>
            <p:ph idx="1"/>
          </p:nvPr>
        </p:nvSpPr>
        <p:spPr/>
        <p:txBody>
          <a:bodyPr/>
          <a:lstStyle>
            <a:lvl1pPr marL="342900" indent="-342900">
              <a:buClr>
                <a:schemeClr val="accent6">
                  <a:lumMod val="75000"/>
                </a:schemeClr>
              </a:buClr>
              <a:buFont typeface="Wingdings" panose="05000000000000000000" pitchFamily="2" charset="2"/>
              <a:buChar char="q"/>
              <a:defRPr sz="2400">
                <a:solidFill>
                  <a:schemeClr val="tx1">
                    <a:lumMod val="75000"/>
                    <a:lumOff val="25000"/>
                  </a:schemeClr>
                </a:solidFill>
                <a:latin typeface="+mj-lt"/>
              </a:defRPr>
            </a:lvl1pPr>
            <a:lvl2pPr marL="742950" indent="-285750">
              <a:buClr>
                <a:schemeClr val="accent6">
                  <a:lumMod val="75000"/>
                </a:schemeClr>
              </a:buClr>
              <a:buFont typeface="Wingdings 3" panose="05040102010807070707" pitchFamily="18" charset="2"/>
              <a:buChar char=""/>
              <a:defRPr sz="2000">
                <a:solidFill>
                  <a:schemeClr val="tx1">
                    <a:lumMod val="75000"/>
                    <a:lumOff val="25000"/>
                  </a:schemeClr>
                </a:solidFill>
                <a:latin typeface="+mj-lt"/>
              </a:defRPr>
            </a:lvl2pPr>
            <a:lvl3pPr>
              <a:buClr>
                <a:schemeClr val="accent6">
                  <a:lumMod val="75000"/>
                </a:schemeClr>
              </a:buClr>
              <a:defRPr sz="1800">
                <a:solidFill>
                  <a:schemeClr val="tx1">
                    <a:lumMod val="75000"/>
                    <a:lumOff val="25000"/>
                  </a:schemeClr>
                </a:solidFill>
                <a:latin typeface="+mj-lt"/>
              </a:defRPr>
            </a:lvl3pPr>
            <a:lvl4pPr>
              <a:buClr>
                <a:schemeClr val="accent6">
                  <a:lumMod val="75000"/>
                </a:schemeClr>
              </a:buClr>
              <a:defRPr sz="1600">
                <a:solidFill>
                  <a:schemeClr val="tx1">
                    <a:lumMod val="75000"/>
                    <a:lumOff val="25000"/>
                  </a:schemeClr>
                </a:solidFill>
                <a:latin typeface="+mj-lt"/>
              </a:defRPr>
            </a:lvl4pPr>
            <a:lvl5pPr>
              <a:buClr>
                <a:schemeClr val="accent6">
                  <a:lumMod val="75000"/>
                </a:schemeClr>
              </a:buClr>
              <a:defRPr sz="1400">
                <a:solidFill>
                  <a:schemeClr val="tx1">
                    <a:lumMod val="75000"/>
                    <a:lumOff val="25000"/>
                  </a:schemeClr>
                </a:solidFill>
                <a:latin typeface="+mj-lt"/>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numéro de diapositive 5"/>
          <p:cNvSpPr>
            <a:spLocks noGrp="1"/>
          </p:cNvSpPr>
          <p:nvPr>
            <p:ph type="sldNum" sz="quarter" idx="12"/>
          </p:nvPr>
        </p:nvSpPr>
        <p:spPr>
          <a:xfrm>
            <a:off x="9264352" y="6309321"/>
            <a:ext cx="977376" cy="365125"/>
          </a:xfrm>
        </p:spPr>
        <p:txBody>
          <a:bodyPr/>
          <a:lstStyle>
            <a:lvl1pPr>
              <a:defRPr>
                <a:latin typeface="+mj-lt"/>
              </a:defRPr>
            </a:lvl1pPr>
          </a:lstStyle>
          <a:p>
            <a:fld id="{9666F9E8-16D1-4D82-941D-D24C9BAC6F29}" type="slidenum">
              <a:rPr lang="fr-FR" smtClean="0"/>
              <a:pPr/>
              <a:t>‹N°›</a:t>
            </a:fld>
            <a:endParaRPr lang="fr-FR" dirty="0"/>
          </a:p>
        </p:txBody>
      </p:sp>
      <p:cxnSp>
        <p:nvCxnSpPr>
          <p:cNvPr id="10" name="Connecteur droit 9"/>
          <p:cNvCxnSpPr/>
          <p:nvPr userDrawn="1"/>
        </p:nvCxnSpPr>
        <p:spPr>
          <a:xfrm>
            <a:off x="0" y="764704"/>
            <a:ext cx="12192000" cy="0"/>
          </a:xfrm>
          <a:prstGeom prst="line">
            <a:avLst/>
          </a:prstGeom>
          <a:ln/>
        </p:spPr>
        <p:style>
          <a:lnRef idx="3">
            <a:schemeClr val="accent6"/>
          </a:lnRef>
          <a:fillRef idx="0">
            <a:schemeClr val="accent6"/>
          </a:fillRef>
          <a:effectRef idx="2">
            <a:schemeClr val="accent6"/>
          </a:effectRef>
          <a:fontRef idx="minor">
            <a:schemeClr val="tx1"/>
          </a:fontRef>
        </p:style>
      </p:cxnSp>
      <p:pic>
        <p:nvPicPr>
          <p:cNvPr id="9"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3952" t="19231"/>
          <a:stretch/>
        </p:blipFill>
        <p:spPr bwMode="auto">
          <a:xfrm>
            <a:off x="0" y="6165304"/>
            <a:ext cx="2112405" cy="692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8744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N°2 CNAM Couverture fond couleur + Photo">
    <p:spTree>
      <p:nvGrpSpPr>
        <p:cNvPr id="1" name=""/>
        <p:cNvGrpSpPr/>
        <p:nvPr/>
      </p:nvGrpSpPr>
      <p:grpSpPr>
        <a:xfrm>
          <a:off x="0" y="0"/>
          <a:ext cx="0" cy="0"/>
          <a:chOff x="0" y="0"/>
          <a:chExt cx="0" cy="0"/>
        </a:xfrm>
      </p:grpSpPr>
      <p:sp>
        <p:nvSpPr>
          <p:cNvPr id="9" name="Espace réservé pour une image  2">
            <a:extLst>
              <a:ext uri="{FF2B5EF4-FFF2-40B4-BE49-F238E27FC236}">
                <a16:creationId xmlns="" xmlns:a16="http://schemas.microsoft.com/office/drawing/2014/main" id="{4A942647-1398-2A41-AAA1-AA7C84CCEB7A}"/>
              </a:ext>
            </a:extLst>
          </p:cNvPr>
          <p:cNvSpPr>
            <a:spLocks noGrp="1"/>
          </p:cNvSpPr>
          <p:nvPr>
            <p:ph type="pic" idx="14"/>
          </p:nvPr>
        </p:nvSpPr>
        <p:spPr>
          <a:xfrm>
            <a:off x="6437375" y="2188868"/>
            <a:ext cx="5247825" cy="4158000"/>
          </a:xfrm>
          <a:prstGeom prst="rect">
            <a:avLst/>
          </a:prstGeo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fr-FR" dirty="0"/>
          </a:p>
        </p:txBody>
      </p:sp>
      <p:sp>
        <p:nvSpPr>
          <p:cNvPr id="10" name="Titre 1">
            <a:extLst>
              <a:ext uri="{FF2B5EF4-FFF2-40B4-BE49-F238E27FC236}">
                <a16:creationId xmlns="" xmlns:a16="http://schemas.microsoft.com/office/drawing/2014/main" id="{61993A03-7512-D045-9F2A-F91E04EFA964}"/>
              </a:ext>
            </a:extLst>
          </p:cNvPr>
          <p:cNvSpPr>
            <a:spLocks noGrp="1"/>
          </p:cNvSpPr>
          <p:nvPr>
            <p:ph type="ctrTitle" hasCustomPrompt="1"/>
          </p:nvPr>
        </p:nvSpPr>
        <p:spPr>
          <a:xfrm>
            <a:off x="506800" y="2188868"/>
            <a:ext cx="5930575" cy="4157999"/>
          </a:xfrm>
          <a:prstGeom prst="rect">
            <a:avLst/>
          </a:prstGeom>
          <a:solidFill>
            <a:schemeClr val="tx2"/>
          </a:solid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5" name="Espace réservé de la date 4">
            <a:extLst>
              <a:ext uri="{FF2B5EF4-FFF2-40B4-BE49-F238E27FC236}">
                <a16:creationId xmlns="" xmlns:a16="http://schemas.microsoft.com/office/drawing/2014/main" id="{4B17E3FC-C8AD-432C-B477-A8A2BEAFFBF7}"/>
              </a:ext>
            </a:extLst>
          </p:cNvPr>
          <p:cNvSpPr>
            <a:spLocks noGrp="1"/>
          </p:cNvSpPr>
          <p:nvPr>
            <p:ph type="dt" sz="half" idx="19"/>
          </p:nvPr>
        </p:nvSpPr>
        <p:spPr>
          <a:xfrm>
            <a:off x="9900000" y="6372000"/>
            <a:ext cx="1800000" cy="288000"/>
          </a:xfrm>
        </p:spPr>
        <p:txBody>
          <a:bodyPr/>
          <a:lstStyle/>
          <a:p>
            <a:fld id="{B8C3EE7F-F74B-C644-8F10-503D241C2E0D}" type="datetime1">
              <a:rPr lang="fr-FR" smtClean="0"/>
              <a:t>21/05/2021</a:t>
            </a:fld>
            <a:endParaRPr lang="fr-FR" dirty="0"/>
          </a:p>
        </p:txBody>
      </p:sp>
      <p:sp>
        <p:nvSpPr>
          <p:cNvPr id="6" name="Espace réservé du texte 13"/>
          <p:cNvSpPr>
            <a:spLocks noGrp="1"/>
          </p:cNvSpPr>
          <p:nvPr>
            <p:ph type="body" sz="quarter" idx="12" hasCustomPrompt="1"/>
          </p:nvPr>
        </p:nvSpPr>
        <p:spPr>
          <a:xfrm>
            <a:off x="701459" y="4834372"/>
            <a:ext cx="5724394" cy="752475"/>
          </a:xfrm>
          <a:prstGeom prst="rect">
            <a:avLst/>
          </a:prstGeom>
        </p:spPr>
        <p:txBody>
          <a:bodyPr>
            <a:no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8" name="Espace réservé du texte 13"/>
          <p:cNvSpPr>
            <a:spLocks noGrp="1"/>
          </p:cNvSpPr>
          <p:nvPr>
            <p:ph type="body" sz="quarter" idx="13" hasCustomPrompt="1"/>
          </p:nvPr>
        </p:nvSpPr>
        <p:spPr>
          <a:xfrm>
            <a:off x="751561" y="6001381"/>
            <a:ext cx="5688904" cy="324263"/>
          </a:xfrm>
          <a:prstGeom prst="rect">
            <a:avLst/>
          </a:prstGeom>
        </p:spPr>
        <p:txBody>
          <a:bodyPr/>
          <a:lstStyle>
            <a:lvl1pPr marL="0" marR="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600" i="0">
                <a:solidFill>
                  <a:schemeClr val="bg1"/>
                </a:solidFill>
              </a:defRPr>
            </a:lvl1pPr>
          </a:lstStyle>
          <a:p>
            <a:pPr marL="0" marR="0" lvl="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dirty="0"/>
              <a:t>Cliquez pour ajouter du </a:t>
            </a:r>
            <a:r>
              <a:rPr lang="fr-FR" dirty="0" smtClean="0"/>
              <a:t>texte (nom de l’entité émettrice)</a:t>
            </a:r>
          </a:p>
          <a:p>
            <a:pPr lvl="0"/>
            <a:endParaRPr lang="fr-FR" dirty="0"/>
          </a:p>
        </p:txBody>
      </p:sp>
      <p:pic>
        <p:nvPicPr>
          <p:cNvPr id="11" name="Image 10">
            <a:extLst>
              <a:ext uri="{FF2B5EF4-FFF2-40B4-BE49-F238E27FC236}">
                <a16:creationId xmlns="" xmlns:a16="http://schemas.microsoft.com/office/drawing/2014/main" id="{B016652D-7AC7-B847-9586-4DBCD1C31C08}"/>
              </a:ext>
            </a:extLst>
          </p:cNvPr>
          <p:cNvPicPr>
            <a:picLocks noChangeAspect="1"/>
          </p:cNvPicPr>
          <p:nvPr userDrawn="1"/>
        </p:nvPicPr>
        <p:blipFill>
          <a:blip r:embed="rId2"/>
          <a:stretch>
            <a:fillRect/>
          </a:stretch>
        </p:blipFill>
        <p:spPr>
          <a:xfrm>
            <a:off x="220752" y="-49428"/>
            <a:ext cx="7587938" cy="2304000"/>
          </a:xfrm>
          <a:prstGeom prst="rect">
            <a:avLst/>
          </a:prstGeom>
        </p:spPr>
      </p:pic>
    </p:spTree>
    <p:extLst>
      <p:ext uri="{BB962C8B-B14F-4D97-AF65-F5344CB8AC3E}">
        <p14:creationId xmlns:p14="http://schemas.microsoft.com/office/powerpoint/2010/main" val="1532165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N°3 CNAM Couverture fond couleur">
    <p:spTree>
      <p:nvGrpSpPr>
        <p:cNvPr id="1" name=""/>
        <p:cNvGrpSpPr/>
        <p:nvPr/>
      </p:nvGrpSpPr>
      <p:grpSpPr>
        <a:xfrm>
          <a:off x="0" y="0"/>
          <a:ext cx="0" cy="0"/>
          <a:chOff x="0" y="0"/>
          <a:chExt cx="0" cy="0"/>
        </a:xfrm>
      </p:grpSpPr>
      <p:sp>
        <p:nvSpPr>
          <p:cNvPr id="10" name="Titre 1">
            <a:extLst>
              <a:ext uri="{FF2B5EF4-FFF2-40B4-BE49-F238E27FC236}">
                <a16:creationId xmlns="" xmlns:a16="http://schemas.microsoft.com/office/drawing/2014/main" id="{61993A03-7512-D045-9F2A-F91E04EFA964}"/>
              </a:ext>
            </a:extLst>
          </p:cNvPr>
          <p:cNvSpPr>
            <a:spLocks noGrp="1"/>
          </p:cNvSpPr>
          <p:nvPr>
            <p:ph type="ctrTitle" hasCustomPrompt="1"/>
          </p:nvPr>
        </p:nvSpPr>
        <p:spPr>
          <a:xfrm>
            <a:off x="506800" y="2188868"/>
            <a:ext cx="11178400" cy="4157999"/>
          </a:xfrm>
          <a:prstGeom prst="rect">
            <a:avLst/>
          </a:prstGeom>
          <a:solidFill>
            <a:schemeClr val="tx2"/>
          </a:solid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2" name="Espace réservé de la date 1">
            <a:extLst>
              <a:ext uri="{FF2B5EF4-FFF2-40B4-BE49-F238E27FC236}">
                <a16:creationId xmlns="" xmlns:a16="http://schemas.microsoft.com/office/drawing/2014/main" id="{92507B6F-FE6B-4F61-B061-42BC8C5E7C81}"/>
              </a:ext>
            </a:extLst>
          </p:cNvPr>
          <p:cNvSpPr>
            <a:spLocks noGrp="1"/>
          </p:cNvSpPr>
          <p:nvPr>
            <p:ph type="dt" sz="half" idx="10"/>
          </p:nvPr>
        </p:nvSpPr>
        <p:spPr>
          <a:xfrm>
            <a:off x="9900000" y="6372000"/>
            <a:ext cx="1800000" cy="288000"/>
          </a:xfrm>
        </p:spPr>
        <p:txBody>
          <a:bodyPr/>
          <a:lstStyle/>
          <a:p>
            <a:fld id="{283CFBEF-98C3-6C4D-AECE-A89E43EA2455}" type="datetime1">
              <a:rPr lang="fr-FR" smtClean="0"/>
              <a:t>21/05/2021</a:t>
            </a:fld>
            <a:endParaRPr lang="fr-FR" dirty="0"/>
          </a:p>
        </p:txBody>
      </p:sp>
      <p:sp>
        <p:nvSpPr>
          <p:cNvPr id="8" name="Espace réservé du texte 13"/>
          <p:cNvSpPr>
            <a:spLocks noGrp="1"/>
          </p:cNvSpPr>
          <p:nvPr>
            <p:ph type="body" sz="quarter" idx="12" hasCustomPrompt="1"/>
          </p:nvPr>
        </p:nvSpPr>
        <p:spPr>
          <a:xfrm>
            <a:off x="701458" y="4834372"/>
            <a:ext cx="10935221" cy="752475"/>
          </a:xfrm>
          <a:prstGeom prst="rect">
            <a:avLst/>
          </a:prstGeom>
        </p:spPr>
        <p:txBody>
          <a:bodyPr>
            <a:norm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9" name="Espace réservé du texte 13"/>
          <p:cNvSpPr>
            <a:spLocks noGrp="1"/>
          </p:cNvSpPr>
          <p:nvPr>
            <p:ph type="body" sz="quarter" idx="13" hasCustomPrompt="1"/>
          </p:nvPr>
        </p:nvSpPr>
        <p:spPr>
          <a:xfrm>
            <a:off x="5962389" y="6013907"/>
            <a:ext cx="5688904" cy="324263"/>
          </a:xfrm>
          <a:prstGeom prst="rect">
            <a:avLst/>
          </a:prstGeom>
        </p:spPr>
        <p:txBody>
          <a:bodyPr/>
          <a:lstStyle>
            <a:lvl1pPr marL="0" marR="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600" b="0" i="0">
                <a:solidFill>
                  <a:schemeClr val="bg1"/>
                </a:solidFill>
              </a:defRPr>
            </a:lvl1pPr>
          </a:lstStyle>
          <a:p>
            <a:pPr marL="0" marR="0" lvl="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dirty="0"/>
              <a:t>Cliquez pour ajouter du </a:t>
            </a:r>
            <a:r>
              <a:rPr lang="fr-FR" dirty="0" smtClean="0"/>
              <a:t>texte (nom de l’entité émettrice)</a:t>
            </a:r>
          </a:p>
          <a:p>
            <a:pPr lvl="0"/>
            <a:endParaRPr lang="fr-FR" dirty="0"/>
          </a:p>
        </p:txBody>
      </p:sp>
      <p:pic>
        <p:nvPicPr>
          <p:cNvPr id="7" name="Image 6">
            <a:extLst>
              <a:ext uri="{FF2B5EF4-FFF2-40B4-BE49-F238E27FC236}">
                <a16:creationId xmlns="" xmlns:a16="http://schemas.microsoft.com/office/drawing/2014/main" id="{C669554B-24A3-6E4A-BF99-164EAC008630}"/>
              </a:ext>
            </a:extLst>
          </p:cNvPr>
          <p:cNvPicPr>
            <a:picLocks noChangeAspect="1"/>
          </p:cNvPicPr>
          <p:nvPr userDrawn="1"/>
        </p:nvPicPr>
        <p:blipFill>
          <a:blip r:embed="rId2"/>
          <a:stretch>
            <a:fillRect/>
          </a:stretch>
        </p:blipFill>
        <p:spPr>
          <a:xfrm>
            <a:off x="220752" y="-49428"/>
            <a:ext cx="7587938" cy="2304000"/>
          </a:xfrm>
          <a:prstGeom prst="rect">
            <a:avLst/>
          </a:prstGeom>
        </p:spPr>
      </p:pic>
    </p:spTree>
    <p:extLst>
      <p:ext uri="{BB962C8B-B14F-4D97-AF65-F5344CB8AC3E}">
        <p14:creationId xmlns:p14="http://schemas.microsoft.com/office/powerpoint/2010/main" val="3172839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N°1 CN Couverture avec photo">
    <p:spTree>
      <p:nvGrpSpPr>
        <p:cNvPr id="1" name=""/>
        <p:cNvGrpSpPr/>
        <p:nvPr/>
      </p:nvGrpSpPr>
      <p:grpSpPr>
        <a:xfrm>
          <a:off x="0" y="0"/>
          <a:ext cx="0" cy="0"/>
          <a:chOff x="0" y="0"/>
          <a:chExt cx="0" cy="0"/>
        </a:xfrm>
      </p:grpSpPr>
      <p:sp>
        <p:nvSpPr>
          <p:cNvPr id="9" name="Espace réservé pour une image  2">
            <a:extLst>
              <a:ext uri="{FF2B5EF4-FFF2-40B4-BE49-F238E27FC236}">
                <a16:creationId xmlns:a16="http://schemas.microsoft.com/office/drawing/2014/main" xmlns="" id="{4A942647-1398-2A41-AAA1-AA7C84CCEB7A}"/>
              </a:ext>
            </a:extLst>
          </p:cNvPr>
          <p:cNvSpPr>
            <a:spLocks noGrp="1"/>
          </p:cNvSpPr>
          <p:nvPr>
            <p:ph type="pic" idx="14"/>
          </p:nvPr>
        </p:nvSpPr>
        <p:spPr>
          <a:xfrm>
            <a:off x="507201" y="2188868"/>
            <a:ext cx="11178000" cy="4158000"/>
          </a:xfr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dirty="0"/>
          </a:p>
        </p:txBody>
      </p:sp>
      <p:sp>
        <p:nvSpPr>
          <p:cNvPr id="22" name="Titre 1">
            <a:extLst>
              <a:ext uri="{FF2B5EF4-FFF2-40B4-BE49-F238E27FC236}">
                <a16:creationId xmlns:a16="http://schemas.microsoft.com/office/drawing/2014/main" xmlns="" id="{08C5C4EE-51F7-9940-9606-76F8D4D73B88}"/>
              </a:ext>
            </a:extLst>
          </p:cNvPr>
          <p:cNvSpPr>
            <a:spLocks noGrp="1"/>
          </p:cNvSpPr>
          <p:nvPr>
            <p:ph type="ctrTitle" hasCustomPrompt="1"/>
          </p:nvPr>
        </p:nvSpPr>
        <p:spPr>
          <a:xfrm>
            <a:off x="506801" y="2188868"/>
            <a:ext cx="6840000" cy="4157999"/>
          </a:xfrm>
          <a:prstGeom prst="rect">
            <a:avLst/>
          </a:prstGeom>
          <a:noFill/>
        </p:spPr>
        <p:txBody>
          <a:bodyPr lIns="251999" tIns="270000" rIns="90000" bIns="46800" anchor="t">
            <a:normAutofit/>
          </a:bodyPr>
          <a:lstStyle>
            <a:lvl1pPr algn="l">
              <a:lnSpc>
                <a:spcPct val="120000"/>
              </a:lnSpc>
              <a:spcAft>
                <a:spcPts val="0"/>
              </a:spcAft>
              <a:defRPr sz="4100"/>
            </a:lvl1pPr>
          </a:lstStyle>
          <a:p>
            <a:r>
              <a:rPr lang="fr-FR" dirty="0" smtClean="0"/>
              <a:t>CLIQUEZ POUR AJOUTER UN TITRE</a:t>
            </a:r>
            <a:endParaRPr lang="fr-FR" dirty="0"/>
          </a:p>
        </p:txBody>
      </p:sp>
      <p:sp>
        <p:nvSpPr>
          <p:cNvPr id="12" name="Espace réservé de la date 11">
            <a:extLst>
              <a:ext uri="{FF2B5EF4-FFF2-40B4-BE49-F238E27FC236}">
                <a16:creationId xmlns:a16="http://schemas.microsoft.com/office/drawing/2014/main" xmlns="" id="{03F3D622-9637-41B2-A77E-476826BB4A98}"/>
              </a:ext>
            </a:extLst>
          </p:cNvPr>
          <p:cNvSpPr>
            <a:spLocks noGrp="1"/>
          </p:cNvSpPr>
          <p:nvPr>
            <p:ph type="dt" sz="half" idx="19"/>
          </p:nvPr>
        </p:nvSpPr>
        <p:spPr>
          <a:xfrm>
            <a:off x="9900000" y="6372000"/>
            <a:ext cx="1800000" cy="288000"/>
          </a:xfrm>
        </p:spPr>
        <p:txBody>
          <a:bodyPr/>
          <a:lstStyle/>
          <a:p>
            <a:fld id="{6C561DA0-B814-4EF6-AE72-CCC3C5D5FDED}" type="datetimeFigureOut">
              <a:rPr lang="fr-FR" smtClean="0"/>
              <a:pPr/>
              <a:t>21/05/2021</a:t>
            </a:fld>
            <a:endParaRPr lang="fr-FR" dirty="0"/>
          </a:p>
        </p:txBody>
      </p:sp>
      <p:sp>
        <p:nvSpPr>
          <p:cNvPr id="6" name="Espace réservé pour une image  2">
            <a:extLst>
              <a:ext uri="{FF2B5EF4-FFF2-40B4-BE49-F238E27FC236}">
                <a16:creationId xmlns:a16="http://schemas.microsoft.com/office/drawing/2014/main" xmlns="" id="{A1EADFE3-19F3-A24F-BA85-F0DD746D121A}"/>
              </a:ext>
            </a:extLst>
          </p:cNvPr>
          <p:cNvSpPr>
            <a:spLocks noGrp="1"/>
          </p:cNvSpPr>
          <p:nvPr>
            <p:ph type="pic" idx="20" hasCustomPrompt="1"/>
          </p:nvPr>
        </p:nvSpPr>
        <p:spPr>
          <a:xfrm>
            <a:off x="506801" y="336883"/>
            <a:ext cx="7385915" cy="1684421"/>
          </a:xfrm>
          <a:solidFill>
            <a:schemeClr val="bg1">
              <a:lumMod val="95000"/>
            </a:schemeClr>
          </a:solidFill>
        </p:spPr>
        <p:txBody>
          <a:bodyPr anchor="ctr"/>
          <a:lstStyle>
            <a:lvl1pPr marL="0" indent="0" algn="ctr">
              <a:buNone/>
              <a:defRPr sz="1400" b="0">
                <a:solidFill>
                  <a:schemeClr val="accent4"/>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a:t>Logo </a:t>
            </a:r>
            <a:r>
              <a:rPr lang="fr-FR" dirty="0" smtClean="0"/>
              <a:t>Organisme</a:t>
            </a:r>
            <a:endParaRPr lang="fr-FR" dirty="0"/>
          </a:p>
        </p:txBody>
      </p:sp>
      <p:sp>
        <p:nvSpPr>
          <p:cNvPr id="7" name="Espace réservé du texte 13"/>
          <p:cNvSpPr>
            <a:spLocks noGrp="1"/>
          </p:cNvSpPr>
          <p:nvPr>
            <p:ph type="body" sz="quarter" idx="12" hasCustomPrompt="1"/>
          </p:nvPr>
        </p:nvSpPr>
        <p:spPr>
          <a:xfrm>
            <a:off x="701458" y="4834372"/>
            <a:ext cx="10935221" cy="752475"/>
          </a:xfrm>
          <a:prstGeom prst="rect">
            <a:avLst/>
          </a:prstGeom>
        </p:spPr>
        <p:txBody>
          <a:bodyPr>
            <a:norm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8" name="Espace réservé du texte 13"/>
          <p:cNvSpPr>
            <a:spLocks noGrp="1"/>
          </p:cNvSpPr>
          <p:nvPr>
            <p:ph type="body" sz="quarter" idx="13" hasCustomPrompt="1"/>
          </p:nvPr>
        </p:nvSpPr>
        <p:spPr>
          <a:xfrm>
            <a:off x="5962389" y="5999839"/>
            <a:ext cx="5688904" cy="324263"/>
          </a:xfrm>
          <a:prstGeom prst="rect">
            <a:avLst/>
          </a:prstGeom>
        </p:spPr>
        <p:txBody>
          <a:bodyPr>
            <a:noAutofit/>
          </a:bodyPr>
          <a:lstStyle>
            <a:lvl1pPr algn="r">
              <a:lnSpc>
                <a:spcPct val="100000"/>
              </a:lnSpc>
              <a:spcAft>
                <a:spcPts val="0"/>
              </a:spcAft>
              <a:defRPr sz="1800" b="0" i="0">
                <a:solidFill>
                  <a:schemeClr val="bg1"/>
                </a:solidFill>
              </a:defRPr>
            </a:lvl1pPr>
          </a:lstStyle>
          <a:p>
            <a:pPr lvl="0"/>
            <a:r>
              <a:rPr lang="fr-FR" dirty="0"/>
              <a:t>Cliquez pour ajouter du texte</a:t>
            </a:r>
          </a:p>
        </p:txBody>
      </p:sp>
    </p:spTree>
    <p:extLst>
      <p:ext uri="{BB962C8B-B14F-4D97-AF65-F5344CB8AC3E}">
        <p14:creationId xmlns:p14="http://schemas.microsoft.com/office/powerpoint/2010/main" val="3620469969"/>
      </p:ext>
    </p:extLst>
  </p:cSld>
  <p:clrMapOvr>
    <a:masterClrMapping/>
  </p:clrMapOvr>
  <p:extLst mod="1">
    <p:ext uri="{DCECCB84-F9BA-43D5-87BE-67443E8EF086}">
      <p15:sldGuideLst xmlns:p15="http://schemas.microsoft.com/office/powerpoint/2012/main" xmlns=""/>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N°2 CN Couverture fond couleur + Photo">
    <p:spTree>
      <p:nvGrpSpPr>
        <p:cNvPr id="1" name=""/>
        <p:cNvGrpSpPr/>
        <p:nvPr/>
      </p:nvGrpSpPr>
      <p:grpSpPr>
        <a:xfrm>
          <a:off x="0" y="0"/>
          <a:ext cx="0" cy="0"/>
          <a:chOff x="0" y="0"/>
          <a:chExt cx="0" cy="0"/>
        </a:xfrm>
      </p:grpSpPr>
      <p:sp>
        <p:nvSpPr>
          <p:cNvPr id="9" name="Espace réservé pour une image  2">
            <a:extLst>
              <a:ext uri="{FF2B5EF4-FFF2-40B4-BE49-F238E27FC236}">
                <a16:creationId xmlns:a16="http://schemas.microsoft.com/office/drawing/2014/main" xmlns="" id="{4A942647-1398-2A41-AAA1-AA7C84CCEB7A}"/>
              </a:ext>
            </a:extLst>
          </p:cNvPr>
          <p:cNvSpPr>
            <a:spLocks noGrp="1"/>
          </p:cNvSpPr>
          <p:nvPr>
            <p:ph type="pic" idx="14"/>
          </p:nvPr>
        </p:nvSpPr>
        <p:spPr>
          <a:xfrm>
            <a:off x="6437375" y="2188868"/>
            <a:ext cx="5247825" cy="4158000"/>
          </a:xfr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dirty="0"/>
          </a:p>
        </p:txBody>
      </p:sp>
      <p:sp>
        <p:nvSpPr>
          <p:cNvPr id="10" name="Titre 1">
            <a:extLst>
              <a:ext uri="{FF2B5EF4-FFF2-40B4-BE49-F238E27FC236}">
                <a16:creationId xmlns:a16="http://schemas.microsoft.com/office/drawing/2014/main" xmlns="" id="{61993A03-7512-D045-9F2A-F91E04EFA964}"/>
              </a:ext>
            </a:extLst>
          </p:cNvPr>
          <p:cNvSpPr>
            <a:spLocks noGrp="1"/>
          </p:cNvSpPr>
          <p:nvPr>
            <p:ph type="ctrTitle" hasCustomPrompt="1"/>
          </p:nvPr>
        </p:nvSpPr>
        <p:spPr>
          <a:xfrm>
            <a:off x="506800" y="2188868"/>
            <a:ext cx="5930575" cy="4157999"/>
          </a:xfrm>
          <a:prstGeom prst="rect">
            <a:avLst/>
          </a:prstGeom>
          <a:solidFill>
            <a:schemeClr val="accent4"/>
          </a:solidFill>
        </p:spPr>
        <p:txBody>
          <a:bodyPr lIns="251999" tIns="270000" rIns="90000" bIns="46800" anchor="t">
            <a:normAutofit/>
          </a:bodyPr>
          <a:lstStyle>
            <a:lvl1pPr algn="l">
              <a:lnSpc>
                <a:spcPct val="120000"/>
              </a:lnSpc>
              <a:spcAft>
                <a:spcPts val="0"/>
              </a:spcAft>
              <a:defRPr sz="4100"/>
            </a:lvl1pPr>
          </a:lstStyle>
          <a:p>
            <a:r>
              <a:rPr lang="fr-FR" dirty="0" smtClean="0"/>
              <a:t>CLIQUEZ POUR AJOUTER UN TITRE</a:t>
            </a:r>
            <a:endParaRPr lang="fr-FR" dirty="0"/>
          </a:p>
        </p:txBody>
      </p:sp>
      <p:sp>
        <p:nvSpPr>
          <p:cNvPr id="5" name="Espace réservé de la date 4">
            <a:extLst>
              <a:ext uri="{FF2B5EF4-FFF2-40B4-BE49-F238E27FC236}">
                <a16:creationId xmlns:a16="http://schemas.microsoft.com/office/drawing/2014/main" xmlns="" id="{4B17E3FC-C8AD-432C-B477-A8A2BEAFFBF7}"/>
              </a:ext>
            </a:extLst>
          </p:cNvPr>
          <p:cNvSpPr>
            <a:spLocks noGrp="1"/>
          </p:cNvSpPr>
          <p:nvPr>
            <p:ph type="dt" sz="half" idx="19"/>
          </p:nvPr>
        </p:nvSpPr>
        <p:spPr>
          <a:xfrm>
            <a:off x="9900000" y="6372000"/>
            <a:ext cx="1800000" cy="288000"/>
          </a:xfrm>
        </p:spPr>
        <p:txBody>
          <a:bodyPr/>
          <a:lstStyle/>
          <a:p>
            <a:fld id="{6C561DA0-B814-4EF6-AE72-CCC3C5D5FDED}" type="datetimeFigureOut">
              <a:rPr lang="fr-FR" smtClean="0"/>
              <a:pPr/>
              <a:t>21/05/2021</a:t>
            </a:fld>
            <a:endParaRPr lang="fr-FR" dirty="0"/>
          </a:p>
        </p:txBody>
      </p:sp>
      <p:sp>
        <p:nvSpPr>
          <p:cNvPr id="7" name="Espace réservé pour une image  2">
            <a:extLst>
              <a:ext uri="{FF2B5EF4-FFF2-40B4-BE49-F238E27FC236}">
                <a16:creationId xmlns:a16="http://schemas.microsoft.com/office/drawing/2014/main" xmlns="" id="{45636969-196D-9944-A942-B6A2D9480C96}"/>
              </a:ext>
            </a:extLst>
          </p:cNvPr>
          <p:cNvSpPr>
            <a:spLocks noGrp="1"/>
          </p:cNvSpPr>
          <p:nvPr>
            <p:ph type="pic" idx="20" hasCustomPrompt="1"/>
          </p:nvPr>
        </p:nvSpPr>
        <p:spPr>
          <a:xfrm>
            <a:off x="506801" y="336883"/>
            <a:ext cx="7385915" cy="1684421"/>
          </a:xfrm>
          <a:solidFill>
            <a:schemeClr val="bg1">
              <a:lumMod val="95000"/>
            </a:schemeClr>
          </a:solidFill>
        </p:spPr>
        <p:txBody>
          <a:bodyPr anchor="ctr"/>
          <a:lstStyle>
            <a:lvl1pPr marL="0" indent="0" algn="ctr">
              <a:buNone/>
              <a:defRPr sz="1400" b="0">
                <a:solidFill>
                  <a:schemeClr val="accent4"/>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a:t>Logo </a:t>
            </a:r>
            <a:r>
              <a:rPr lang="fr-FR" dirty="0" smtClean="0"/>
              <a:t>Organisme</a:t>
            </a:r>
            <a:endParaRPr lang="fr-FR" dirty="0"/>
          </a:p>
        </p:txBody>
      </p:sp>
      <p:sp>
        <p:nvSpPr>
          <p:cNvPr id="6" name="Espace réservé du texte 13"/>
          <p:cNvSpPr>
            <a:spLocks noGrp="1"/>
          </p:cNvSpPr>
          <p:nvPr>
            <p:ph type="body" sz="quarter" idx="12" hasCustomPrompt="1"/>
          </p:nvPr>
        </p:nvSpPr>
        <p:spPr>
          <a:xfrm>
            <a:off x="701459" y="4834372"/>
            <a:ext cx="5724394" cy="752475"/>
          </a:xfrm>
          <a:prstGeom prst="rect">
            <a:avLst/>
          </a:prstGeom>
        </p:spPr>
        <p:txBody>
          <a:bodyPr>
            <a:no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8" name="Espace réservé du texte 13"/>
          <p:cNvSpPr>
            <a:spLocks noGrp="1"/>
          </p:cNvSpPr>
          <p:nvPr>
            <p:ph type="body" sz="quarter" idx="13" hasCustomPrompt="1"/>
          </p:nvPr>
        </p:nvSpPr>
        <p:spPr>
          <a:xfrm>
            <a:off x="5275385" y="6001381"/>
            <a:ext cx="6424490" cy="329080"/>
          </a:xfrm>
          <a:prstGeom prst="rect">
            <a:avLst/>
          </a:prstGeom>
        </p:spPr>
        <p:txBody>
          <a:bodyPr>
            <a:noAutofit/>
          </a:bodyPr>
          <a:lstStyle>
            <a:lvl1pPr marL="0" marR="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800" i="0">
                <a:solidFill>
                  <a:schemeClr val="bg1"/>
                </a:solidFill>
              </a:defRPr>
            </a:lvl1pPr>
          </a:lstStyle>
          <a:p>
            <a:pPr marL="0" marR="0" lvl="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dirty="0"/>
              <a:t>Cliquez pour ajouter du </a:t>
            </a:r>
            <a:r>
              <a:rPr lang="fr-FR" dirty="0" smtClean="0"/>
              <a:t>texte (nom de l’entité émettrice)</a:t>
            </a:r>
          </a:p>
          <a:p>
            <a:pPr lvl="0"/>
            <a:endParaRPr lang="fr-FR" dirty="0"/>
          </a:p>
        </p:txBody>
      </p:sp>
    </p:spTree>
    <p:extLst>
      <p:ext uri="{BB962C8B-B14F-4D97-AF65-F5344CB8AC3E}">
        <p14:creationId xmlns:p14="http://schemas.microsoft.com/office/powerpoint/2010/main" val="1482238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N°3 CN Couverture fond couleur">
    <p:spTree>
      <p:nvGrpSpPr>
        <p:cNvPr id="1" name=""/>
        <p:cNvGrpSpPr/>
        <p:nvPr/>
      </p:nvGrpSpPr>
      <p:grpSpPr>
        <a:xfrm>
          <a:off x="0" y="0"/>
          <a:ext cx="0" cy="0"/>
          <a:chOff x="0" y="0"/>
          <a:chExt cx="0" cy="0"/>
        </a:xfrm>
      </p:grpSpPr>
      <p:sp>
        <p:nvSpPr>
          <p:cNvPr id="10" name="Titre 1">
            <a:extLst>
              <a:ext uri="{FF2B5EF4-FFF2-40B4-BE49-F238E27FC236}">
                <a16:creationId xmlns:a16="http://schemas.microsoft.com/office/drawing/2014/main" xmlns="" id="{61993A03-7512-D045-9F2A-F91E04EFA964}"/>
              </a:ext>
            </a:extLst>
          </p:cNvPr>
          <p:cNvSpPr>
            <a:spLocks noGrp="1"/>
          </p:cNvSpPr>
          <p:nvPr>
            <p:ph type="ctrTitle" hasCustomPrompt="1"/>
          </p:nvPr>
        </p:nvSpPr>
        <p:spPr>
          <a:xfrm>
            <a:off x="506800" y="2188868"/>
            <a:ext cx="11178400" cy="4157999"/>
          </a:xfrm>
          <a:prstGeom prst="rect">
            <a:avLst/>
          </a:prstGeom>
          <a:solidFill>
            <a:schemeClr val="accent4"/>
          </a:solidFill>
        </p:spPr>
        <p:txBody>
          <a:bodyPr lIns="251999" tIns="270000" rIns="90000" bIns="46800" anchor="t">
            <a:normAutofit/>
          </a:bodyPr>
          <a:lstStyle>
            <a:lvl1pPr algn="l">
              <a:lnSpc>
                <a:spcPct val="120000"/>
              </a:lnSpc>
              <a:spcAft>
                <a:spcPts val="0"/>
              </a:spcAft>
              <a:defRPr sz="4100"/>
            </a:lvl1pPr>
          </a:lstStyle>
          <a:p>
            <a:r>
              <a:rPr lang="fr-FR" dirty="0" smtClean="0"/>
              <a:t>CLIQUEZ POUR AJOUTER UN TITRE</a:t>
            </a:r>
            <a:endParaRPr lang="fr-FR" dirty="0"/>
          </a:p>
        </p:txBody>
      </p:sp>
      <p:sp>
        <p:nvSpPr>
          <p:cNvPr id="2" name="Espace réservé de la date 1">
            <a:extLst>
              <a:ext uri="{FF2B5EF4-FFF2-40B4-BE49-F238E27FC236}">
                <a16:creationId xmlns:a16="http://schemas.microsoft.com/office/drawing/2014/main" xmlns="" id="{92507B6F-FE6B-4F61-B061-42BC8C5E7C81}"/>
              </a:ext>
            </a:extLst>
          </p:cNvPr>
          <p:cNvSpPr>
            <a:spLocks noGrp="1"/>
          </p:cNvSpPr>
          <p:nvPr>
            <p:ph type="dt" sz="half" idx="10"/>
          </p:nvPr>
        </p:nvSpPr>
        <p:spPr>
          <a:xfrm>
            <a:off x="9900000" y="6372000"/>
            <a:ext cx="1800000" cy="288000"/>
          </a:xfrm>
        </p:spPr>
        <p:txBody>
          <a:bodyPr/>
          <a:lstStyle/>
          <a:p>
            <a:fld id="{6C561DA0-B814-4EF6-AE72-CCC3C5D5FDED}" type="datetimeFigureOut">
              <a:rPr lang="fr-FR" smtClean="0"/>
              <a:pPr/>
              <a:t>21/05/2021</a:t>
            </a:fld>
            <a:endParaRPr lang="fr-FR" dirty="0"/>
          </a:p>
        </p:txBody>
      </p:sp>
      <p:sp>
        <p:nvSpPr>
          <p:cNvPr id="5" name="Espace réservé pour une image  2">
            <a:extLst>
              <a:ext uri="{FF2B5EF4-FFF2-40B4-BE49-F238E27FC236}">
                <a16:creationId xmlns:a16="http://schemas.microsoft.com/office/drawing/2014/main" xmlns="" id="{859698BC-337F-3746-A8D1-B5CB5222645C}"/>
              </a:ext>
            </a:extLst>
          </p:cNvPr>
          <p:cNvSpPr>
            <a:spLocks noGrp="1"/>
          </p:cNvSpPr>
          <p:nvPr>
            <p:ph type="pic" idx="20" hasCustomPrompt="1"/>
          </p:nvPr>
        </p:nvSpPr>
        <p:spPr>
          <a:xfrm>
            <a:off x="506801" y="336883"/>
            <a:ext cx="7385915" cy="1684421"/>
          </a:xfrm>
          <a:solidFill>
            <a:schemeClr val="bg1">
              <a:lumMod val="95000"/>
            </a:schemeClr>
          </a:solidFill>
        </p:spPr>
        <p:txBody>
          <a:bodyPr anchor="ctr"/>
          <a:lstStyle>
            <a:lvl1pPr marL="0" indent="0" algn="ctr">
              <a:buNone/>
              <a:defRPr sz="1400" b="0">
                <a:solidFill>
                  <a:schemeClr val="accent4"/>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a:t>Logo </a:t>
            </a:r>
            <a:r>
              <a:rPr lang="fr-FR" dirty="0" smtClean="0"/>
              <a:t>Organisme</a:t>
            </a:r>
            <a:endParaRPr lang="fr-FR" dirty="0"/>
          </a:p>
        </p:txBody>
      </p:sp>
      <p:sp>
        <p:nvSpPr>
          <p:cNvPr id="6" name="Espace réservé du texte 13"/>
          <p:cNvSpPr>
            <a:spLocks noGrp="1"/>
          </p:cNvSpPr>
          <p:nvPr>
            <p:ph type="body" sz="quarter" idx="12" hasCustomPrompt="1"/>
          </p:nvPr>
        </p:nvSpPr>
        <p:spPr>
          <a:xfrm>
            <a:off x="701458" y="4834372"/>
            <a:ext cx="10935221" cy="752475"/>
          </a:xfrm>
          <a:prstGeom prst="rect">
            <a:avLst/>
          </a:prstGeom>
        </p:spPr>
        <p:txBody>
          <a:bodyPr>
            <a:norm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7" name="Espace réservé du texte 13"/>
          <p:cNvSpPr>
            <a:spLocks noGrp="1"/>
          </p:cNvSpPr>
          <p:nvPr>
            <p:ph type="body" sz="quarter" idx="13" hasCustomPrompt="1"/>
          </p:nvPr>
        </p:nvSpPr>
        <p:spPr>
          <a:xfrm>
            <a:off x="4979963" y="5946118"/>
            <a:ext cx="6685398" cy="356210"/>
          </a:xfrm>
          <a:prstGeom prst="rect">
            <a:avLst/>
          </a:prstGeom>
        </p:spPr>
        <p:txBody>
          <a:bodyPr>
            <a:noAutofit/>
          </a:bodyPr>
          <a:lstStyle>
            <a:lvl1pPr marL="0" marR="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800" b="0" i="0">
                <a:solidFill>
                  <a:schemeClr val="bg1"/>
                </a:solidFill>
              </a:defRPr>
            </a:lvl1pPr>
          </a:lstStyle>
          <a:p>
            <a:pPr marL="0" marR="0" lvl="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dirty="0"/>
              <a:t>Cliquez pour ajouter du </a:t>
            </a:r>
            <a:r>
              <a:rPr lang="fr-FR" dirty="0" smtClean="0"/>
              <a:t>texte (nom de l’entité émettrice)</a:t>
            </a:r>
          </a:p>
          <a:p>
            <a:pPr lvl="0"/>
            <a:endParaRPr lang="fr-FR" dirty="0"/>
          </a:p>
        </p:txBody>
      </p:sp>
    </p:spTree>
    <p:extLst>
      <p:ext uri="{BB962C8B-B14F-4D97-AF65-F5344CB8AC3E}">
        <p14:creationId xmlns:p14="http://schemas.microsoft.com/office/powerpoint/2010/main" val="307847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 7" descr="Une image contenant alimentation&#10;&#10;Description générée automatiquement">
            <a:extLst>
              <a:ext uri="{FF2B5EF4-FFF2-40B4-BE49-F238E27FC236}">
                <a16:creationId xmlns="" xmlns:a16="http://schemas.microsoft.com/office/drawing/2014/main" id="{8E264B87-B7E8-47BF-BC87-2D2E37668E67}"/>
              </a:ext>
            </a:extLst>
          </p:cNvPr>
          <p:cNvPicPr>
            <a:picLocks noChangeAspect="1"/>
          </p:cNvPicPr>
          <p:nvPr/>
        </p:nvPicPr>
        <p:blipFill>
          <a:blip r:embed="rId48"/>
          <a:stretch>
            <a:fillRect/>
          </a:stretch>
        </p:blipFill>
        <p:spPr>
          <a:xfrm>
            <a:off x="9595390" y="5907628"/>
            <a:ext cx="2099671" cy="961074"/>
          </a:xfrm>
          <a:prstGeom prst="rect">
            <a:avLst/>
          </a:prstGeom>
        </p:spPr>
      </p:pic>
      <p:sp>
        <p:nvSpPr>
          <p:cNvPr id="4" name="Espace réservé de la date 3">
            <a:extLst>
              <a:ext uri="{FF2B5EF4-FFF2-40B4-BE49-F238E27FC236}">
                <a16:creationId xmlns="" xmlns:a16="http://schemas.microsoft.com/office/drawing/2014/main" id="{FDD59078-F0EA-4B2B-B92A-CB1D0AA4F88E}"/>
              </a:ext>
            </a:extLst>
          </p:cNvPr>
          <p:cNvSpPr>
            <a:spLocks noGrp="1"/>
          </p:cNvSpPr>
          <p:nvPr>
            <p:ph type="dt" sz="half" idx="2"/>
          </p:nvPr>
        </p:nvSpPr>
        <p:spPr>
          <a:xfrm>
            <a:off x="1273095" y="6229647"/>
            <a:ext cx="1800000" cy="288000"/>
          </a:xfrm>
          <a:prstGeom prst="rect">
            <a:avLst/>
          </a:prstGeom>
        </p:spPr>
        <p:txBody>
          <a:bodyPr vert="horz" lIns="91440" tIns="45720" rIns="0" bIns="45720" rtlCol="0" anchor="ctr">
            <a:noAutofit/>
          </a:bodyPr>
          <a:lstStyle>
            <a:lvl1pPr algn="r">
              <a:defRPr sz="1200">
                <a:solidFill>
                  <a:schemeClr val="tx1"/>
                </a:solidFill>
              </a:defRPr>
            </a:lvl1pPr>
          </a:lstStyle>
          <a:p>
            <a:fld id="{A860558D-47B3-CE46-BCFD-EEB8EC94E2E9}" type="datetime1">
              <a:rPr lang="fr-FR" smtClean="0"/>
              <a:t>21/05/2021</a:t>
            </a:fld>
            <a:endParaRPr lang="fr-FR" dirty="0"/>
          </a:p>
        </p:txBody>
      </p:sp>
      <p:sp>
        <p:nvSpPr>
          <p:cNvPr id="6" name="Espace réservé du numéro de diapositive 5">
            <a:extLst>
              <a:ext uri="{FF2B5EF4-FFF2-40B4-BE49-F238E27FC236}">
                <a16:creationId xmlns="" xmlns:a16="http://schemas.microsoft.com/office/drawing/2014/main" id="{2A1B493F-9EAA-4161-9132-F480E263F13A}"/>
              </a:ext>
            </a:extLst>
          </p:cNvPr>
          <p:cNvSpPr>
            <a:spLocks noGrp="1"/>
          </p:cNvSpPr>
          <p:nvPr>
            <p:ph type="sldNum" sz="quarter" idx="4"/>
          </p:nvPr>
        </p:nvSpPr>
        <p:spPr>
          <a:xfrm>
            <a:off x="395469" y="6229647"/>
            <a:ext cx="720000" cy="288000"/>
          </a:xfrm>
          <a:prstGeom prst="rect">
            <a:avLst/>
          </a:prstGeom>
        </p:spPr>
        <p:txBody>
          <a:bodyPr vert="horz" lIns="91440" tIns="45720" rIns="91440" bIns="45720" rtlCol="0" anchor="ctr">
            <a:noAutofit/>
          </a:bodyPr>
          <a:lstStyle>
            <a:lvl1pPr algn="l">
              <a:defRPr sz="1200">
                <a:solidFill>
                  <a:schemeClr val="tx1"/>
                </a:solidFill>
              </a:defRPr>
            </a:lvl1pPr>
          </a:lstStyle>
          <a:p>
            <a:fld id="{975A587B-5814-4D9B-9598-FE9CB954CB01}" type="slidenum">
              <a:rPr lang="fr-FR" smtClean="0"/>
              <a:pPr/>
              <a:t>‹N°›</a:t>
            </a:fld>
            <a:endParaRPr lang="fr-FR" dirty="0"/>
          </a:p>
        </p:txBody>
      </p:sp>
      <p:sp>
        <p:nvSpPr>
          <p:cNvPr id="12" name="Espace réservé du titre 11">
            <a:extLst>
              <a:ext uri="{FF2B5EF4-FFF2-40B4-BE49-F238E27FC236}">
                <a16:creationId xmlns="" xmlns:a16="http://schemas.microsoft.com/office/drawing/2014/main" id="{55144D2C-A2A5-B94C-B384-9177ADFC1F15}"/>
              </a:ext>
            </a:extLst>
          </p:cNvPr>
          <p:cNvSpPr>
            <a:spLocks noGrp="1"/>
          </p:cNvSpPr>
          <p:nvPr>
            <p:ph type="title"/>
          </p:nvPr>
        </p:nvSpPr>
        <p:spPr>
          <a:xfrm>
            <a:off x="498660" y="494778"/>
            <a:ext cx="11196000" cy="1114817"/>
          </a:xfrm>
          <a:prstGeom prst="rect">
            <a:avLst/>
          </a:prstGeom>
          <a:solidFill>
            <a:schemeClr val="tx1"/>
          </a:solidFill>
          <a:ln w="3175">
            <a:noFill/>
          </a:ln>
        </p:spPr>
        <p:txBody>
          <a:bodyPr vert="horz" lIns="864000" tIns="72000" rIns="72000" bIns="72000" rtlCol="0" anchor="ctr">
            <a:normAutofit/>
          </a:bodyPr>
          <a:lstStyle/>
          <a:p>
            <a:r>
              <a:rPr lang="fr-FR" dirty="0"/>
              <a:t>Cliquez pour ajouter un titre</a:t>
            </a:r>
          </a:p>
        </p:txBody>
      </p:sp>
      <p:sp>
        <p:nvSpPr>
          <p:cNvPr id="2" name="Espace réservé du texte 1">
            <a:extLst>
              <a:ext uri="{FF2B5EF4-FFF2-40B4-BE49-F238E27FC236}">
                <a16:creationId xmlns="" xmlns:a16="http://schemas.microsoft.com/office/drawing/2014/main" id="{9D6D73F9-492D-4585-A4AD-255F5B73B76F}"/>
              </a:ext>
            </a:extLst>
          </p:cNvPr>
          <p:cNvSpPr>
            <a:spLocks noGrp="1"/>
          </p:cNvSpPr>
          <p:nvPr>
            <p:ph type="body" idx="1"/>
          </p:nvPr>
        </p:nvSpPr>
        <p:spPr>
          <a:xfrm>
            <a:off x="1273095" y="2087731"/>
            <a:ext cx="10421565" cy="3780000"/>
          </a:xfrm>
          <a:prstGeom prst="rect">
            <a:avLst/>
          </a:prstGeom>
          <a:ln w="3175">
            <a:noFill/>
          </a:ln>
        </p:spPr>
        <p:txBody>
          <a:bodyPr vert="horz" lIns="91440" tIns="45720" rIns="91440" bIns="45720" rtlCol="0">
            <a:normAutofit/>
          </a:bodyPr>
          <a:lstStyle/>
          <a:p>
            <a:pPr lvl="0"/>
            <a:r>
              <a:rPr lang="fr-FR" dirty="0" smtClean="0"/>
              <a:t>Cliquez pour modifier les styles du texte du masque</a:t>
            </a:r>
            <a:endParaRPr lang="fr-FR" dirty="0"/>
          </a:p>
          <a:p>
            <a:pPr lvl="1"/>
            <a:r>
              <a:rPr lang="fr-FR" dirty="0"/>
              <a:t>Deuxième niveau</a:t>
            </a:r>
          </a:p>
          <a:p>
            <a:pPr lvl="2"/>
            <a:r>
              <a:rPr lang="fr-FR" dirty="0"/>
              <a:t>Troisième niveau</a:t>
            </a:r>
          </a:p>
          <a:p>
            <a:pPr lvl="3"/>
            <a:r>
              <a:rPr lang="fr-FR" dirty="0"/>
              <a:t>Quatrième </a:t>
            </a:r>
            <a:r>
              <a:rPr lang="fr-FR" dirty="0" smtClean="0"/>
              <a:t>niveau</a:t>
            </a:r>
          </a:p>
          <a:p>
            <a:pPr lvl="3"/>
            <a:endParaRPr lang="fr-FR" dirty="0" smtClean="0"/>
          </a:p>
          <a:p>
            <a:pPr lvl="4"/>
            <a:endParaRPr lang="fr-FR" dirty="0"/>
          </a:p>
        </p:txBody>
      </p:sp>
    </p:spTree>
    <p:extLst>
      <p:ext uri="{BB962C8B-B14F-4D97-AF65-F5344CB8AC3E}">
        <p14:creationId xmlns:p14="http://schemas.microsoft.com/office/powerpoint/2010/main" val="2231654515"/>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35" r:id="rId4"/>
    <p:sldLayoutId id="2147483736" r:id="rId5"/>
    <p:sldLayoutId id="2147483737" r:id="rId6"/>
    <p:sldLayoutId id="2147483738" r:id="rId7"/>
    <p:sldLayoutId id="2147483739" r:id="rId8"/>
    <p:sldLayoutId id="2147483740" r:id="rId9"/>
    <p:sldLayoutId id="2147483704" r:id="rId10"/>
    <p:sldLayoutId id="2147483705" r:id="rId11"/>
    <p:sldLayoutId id="2147483706" r:id="rId12"/>
    <p:sldLayoutId id="2147483707" r:id="rId13"/>
    <p:sldLayoutId id="2147483708" r:id="rId14"/>
    <p:sldLayoutId id="2147483709" r:id="rId15"/>
    <p:sldLayoutId id="2147483710" r:id="rId16"/>
    <p:sldLayoutId id="2147483711" r:id="rId17"/>
    <p:sldLayoutId id="2147483712" r:id="rId18"/>
    <p:sldLayoutId id="2147483713" r:id="rId19"/>
    <p:sldLayoutId id="2147483741" r:id="rId20"/>
    <p:sldLayoutId id="2147483742" r:id="rId21"/>
    <p:sldLayoutId id="2147483743" r:id="rId22"/>
    <p:sldLayoutId id="2147483744" r:id="rId23"/>
    <p:sldLayoutId id="2147483745" r:id="rId24"/>
    <p:sldLayoutId id="2147483714" r:id="rId25"/>
    <p:sldLayoutId id="2147483715" r:id="rId26"/>
    <p:sldLayoutId id="2147483716" r:id="rId27"/>
    <p:sldLayoutId id="2147483717" r:id="rId28"/>
    <p:sldLayoutId id="2147483718" r:id="rId29"/>
    <p:sldLayoutId id="2147483719" r:id="rId30"/>
    <p:sldLayoutId id="2147483720" r:id="rId31"/>
    <p:sldLayoutId id="2147483721" r:id="rId32"/>
    <p:sldLayoutId id="2147483722" r:id="rId33"/>
    <p:sldLayoutId id="2147483723" r:id="rId34"/>
    <p:sldLayoutId id="2147483724" r:id="rId35"/>
    <p:sldLayoutId id="2147483725" r:id="rId36"/>
    <p:sldLayoutId id="2147483726" r:id="rId37"/>
    <p:sldLayoutId id="2147483727" r:id="rId38"/>
    <p:sldLayoutId id="2147483728" r:id="rId39"/>
    <p:sldLayoutId id="2147483729" r:id="rId40"/>
    <p:sldLayoutId id="2147483730" r:id="rId41"/>
    <p:sldLayoutId id="2147483731" r:id="rId42"/>
    <p:sldLayoutId id="2147483732" r:id="rId43"/>
    <p:sldLayoutId id="2147483733" r:id="rId44"/>
    <p:sldLayoutId id="2147483734" r:id="rId45"/>
    <p:sldLayoutId id="2147483746" r:id="rId46"/>
  </p:sldLayoutIdLst>
  <p:hf hdr="0" ftr="0"/>
  <p:txStyles>
    <p:titleStyle>
      <a:lvl1pPr algn="l" defTabSz="914400" rtl="0" eaLnBrk="1" latinLnBrk="0" hangingPunct="1">
        <a:lnSpc>
          <a:spcPct val="90000"/>
        </a:lnSpc>
        <a:spcBef>
          <a:spcPct val="0"/>
        </a:spcBef>
        <a:buNone/>
        <a:defRPr sz="2200" b="1" kern="1200" cap="all" baseline="0">
          <a:solidFill>
            <a:schemeClr val="bg1"/>
          </a:solidFill>
          <a:latin typeface="+mj-lt"/>
          <a:ea typeface="+mj-ea"/>
          <a:cs typeface="+mj-cs"/>
        </a:defRPr>
      </a:lvl1pPr>
    </p:titleStyle>
    <p:bodyStyle>
      <a:lvl1pPr marL="0" indent="0" algn="l" defTabSz="914400" rtl="0" eaLnBrk="1" latinLnBrk="0" hangingPunct="1">
        <a:lnSpc>
          <a:spcPct val="110000"/>
        </a:lnSpc>
        <a:spcBef>
          <a:spcPts val="600"/>
        </a:spcBef>
        <a:spcAft>
          <a:spcPts val="0"/>
        </a:spcAft>
        <a:buClr>
          <a:schemeClr val="tx2"/>
        </a:buClr>
        <a:buFont typeface="Symbol" panose="05050102010706020507" pitchFamily="18" charset="2"/>
        <a:buNone/>
        <a:defRPr sz="2000" b="0" kern="1200">
          <a:solidFill>
            <a:schemeClr val="tx2"/>
          </a:solidFill>
          <a:latin typeface="+mn-lt"/>
          <a:ea typeface="+mn-ea"/>
          <a:cs typeface="+mn-cs"/>
        </a:defRPr>
      </a:lvl1pPr>
      <a:lvl2pPr marL="174625" indent="-174625" algn="l" defTabSz="914400" rtl="0" eaLnBrk="1" latinLnBrk="0" hangingPunct="1">
        <a:lnSpc>
          <a:spcPct val="110000"/>
        </a:lnSpc>
        <a:spcBef>
          <a:spcPts val="600"/>
        </a:spcBef>
        <a:spcAft>
          <a:spcPts val="0"/>
        </a:spcAft>
        <a:buClr>
          <a:schemeClr val="tx2"/>
        </a:buClr>
        <a:buSzPct val="120000"/>
        <a:buFont typeface="Arial" panose="020B0604020202020204" pitchFamily="34" charset="0"/>
        <a:buChar char="•"/>
        <a:defRPr sz="1600" b="1" i="0" kern="1200">
          <a:solidFill>
            <a:schemeClr val="tx1"/>
          </a:solidFill>
          <a:latin typeface="+mn-lt"/>
          <a:ea typeface="+mn-ea"/>
          <a:cs typeface="+mn-cs"/>
        </a:defRPr>
      </a:lvl2pPr>
      <a:lvl3pPr marL="358775" indent="-184150" algn="l" defTabSz="914400" rtl="0" eaLnBrk="1" latinLnBrk="0" hangingPunct="1">
        <a:lnSpc>
          <a:spcPct val="110000"/>
        </a:lnSpc>
        <a:spcBef>
          <a:spcPts val="300"/>
        </a:spcBef>
        <a:spcAft>
          <a:spcPts val="0"/>
        </a:spcAft>
        <a:buClr>
          <a:schemeClr val="tx2"/>
        </a:buClr>
        <a:buFont typeface="Arial" panose="020B0604020202020204" pitchFamily="34" charset="0"/>
        <a:buChar char="-"/>
        <a:defRPr sz="1600" b="0" kern="1200">
          <a:solidFill>
            <a:schemeClr val="tx1"/>
          </a:solidFill>
          <a:latin typeface="+mn-lt"/>
          <a:ea typeface="+mn-ea"/>
          <a:cs typeface="+mn-cs"/>
        </a:defRPr>
      </a:lvl3pPr>
      <a:lvl4pPr marL="530225" indent="-171450" algn="l" defTabSz="914400" rtl="0" eaLnBrk="1" latinLnBrk="0" hangingPunct="1">
        <a:lnSpc>
          <a:spcPct val="110000"/>
        </a:lnSpc>
        <a:spcBef>
          <a:spcPts val="0"/>
        </a:spcBef>
        <a:spcAft>
          <a:spcPts val="0"/>
        </a:spcAft>
        <a:buClr>
          <a:schemeClr val="tx2"/>
        </a:buClr>
        <a:buSzPct val="100000"/>
        <a:buFont typeface="Arial" panose="020B0604020202020204" pitchFamily="34" charset="0"/>
        <a:buChar char="•"/>
        <a:defRPr sz="1200" b="0" kern="1200">
          <a:solidFill>
            <a:schemeClr val="tx1"/>
          </a:solidFill>
          <a:latin typeface="+mn-lt"/>
          <a:ea typeface="+mn-ea"/>
          <a:cs typeface="+mn-cs"/>
        </a:defRPr>
      </a:lvl4pPr>
      <a:lvl5pPr marL="538163" indent="-80963" algn="l" defTabSz="914400" rtl="0" eaLnBrk="1" latinLnBrk="0" hangingPunct="1">
        <a:lnSpc>
          <a:spcPct val="110000"/>
        </a:lnSpc>
        <a:spcBef>
          <a:spcPts val="0"/>
        </a:spcBef>
        <a:spcAft>
          <a:spcPts val="0"/>
        </a:spcAft>
        <a:buFont typeface="Arial" panose="020B0604020202020204" pitchFamily="34" charset="0"/>
        <a:buNone/>
        <a:defRPr sz="12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hyperlink" Target="https://www.ameli.fr/assure/droits-demarches/situations-particulieres/situation-irreguliere-ame" TargetMode="Externa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hyperlink" Target="https://www.ameli.fr/assure/recherche-formulaire" TargetMode="External"/><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6.xml"/><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r>
              <a:rPr lang="fr-FR" sz="3600" dirty="0"/>
              <a:t>Permettre aux agents France </a:t>
            </a:r>
            <a:r>
              <a:rPr lang="fr-FR" sz="3600" dirty="0" err="1" smtClean="0"/>
              <a:t>serviceS</a:t>
            </a:r>
            <a:r>
              <a:rPr lang="fr-FR" sz="3600" dirty="0" smtClean="0"/>
              <a:t> d’assurer </a:t>
            </a:r>
            <a:r>
              <a:rPr lang="fr-FR" sz="3600" dirty="0"/>
              <a:t>l’accompagnement des publics et de réceptionner les dossiers </a:t>
            </a:r>
            <a:r>
              <a:rPr lang="fr-FR" sz="3600" dirty="0" smtClean="0"/>
              <a:t>de </a:t>
            </a:r>
            <a:r>
              <a:rPr lang="fr-FR" sz="3600" dirty="0" err="1" smtClean="0"/>
              <a:t>PREMIEREs</a:t>
            </a:r>
            <a:r>
              <a:rPr lang="fr-FR" sz="3600" dirty="0" smtClean="0"/>
              <a:t> DEMANDES D’AME</a:t>
            </a:r>
            <a:r>
              <a:rPr lang="fr-FR" sz="4400" dirty="0"/>
              <a:t/>
            </a:r>
            <a:br>
              <a:rPr lang="fr-FR" sz="4400" dirty="0"/>
            </a:br>
            <a:r>
              <a:rPr lang="fr-FR" sz="4400" dirty="0"/>
              <a:t/>
            </a:r>
            <a:br>
              <a:rPr lang="fr-FR" sz="4400" dirty="0"/>
            </a:br>
            <a:endParaRPr lang="fr-FR" dirty="0"/>
          </a:p>
        </p:txBody>
      </p:sp>
      <p:sp>
        <p:nvSpPr>
          <p:cNvPr id="3" name="Espace réservé de la date 2"/>
          <p:cNvSpPr>
            <a:spLocks noGrp="1"/>
          </p:cNvSpPr>
          <p:nvPr>
            <p:ph type="dt" sz="half" idx="10"/>
          </p:nvPr>
        </p:nvSpPr>
        <p:spPr/>
        <p:txBody>
          <a:bodyPr/>
          <a:lstStyle/>
          <a:p>
            <a:fld id="{283CFBEF-98C3-6C4D-AECE-A89E43EA2455}" type="datetime1">
              <a:rPr lang="fr-FR" smtClean="0"/>
              <a:t>21/05/2021</a:t>
            </a:fld>
            <a:endParaRPr lang="fr-FR" dirty="0"/>
          </a:p>
        </p:txBody>
      </p:sp>
      <p:sp>
        <p:nvSpPr>
          <p:cNvPr id="4" name="Espace réservé du texte 3"/>
          <p:cNvSpPr>
            <a:spLocks noGrp="1"/>
          </p:cNvSpPr>
          <p:nvPr>
            <p:ph type="body" sz="quarter" idx="12"/>
          </p:nvPr>
        </p:nvSpPr>
        <p:spPr/>
        <p:txBody>
          <a:bodyPr/>
          <a:lstStyle/>
          <a:p>
            <a:r>
              <a:rPr lang="fr-FR" dirty="0" smtClean="0"/>
              <a:t>06/05/2021</a:t>
            </a:r>
            <a:endParaRPr lang="fr-FR" dirty="0"/>
          </a:p>
        </p:txBody>
      </p:sp>
      <p:sp>
        <p:nvSpPr>
          <p:cNvPr id="5" name="Espace réservé du texte 4"/>
          <p:cNvSpPr>
            <a:spLocks noGrp="1"/>
          </p:cNvSpPr>
          <p:nvPr>
            <p:ph type="body" sz="quarter" idx="13"/>
          </p:nvPr>
        </p:nvSpPr>
        <p:spPr>
          <a:xfrm>
            <a:off x="4867422" y="5957635"/>
            <a:ext cx="6797939" cy="316555"/>
          </a:xfrm>
        </p:spPr>
        <p:txBody>
          <a:bodyPr>
            <a:normAutofit fontScale="92500" lnSpcReduction="20000"/>
          </a:bodyPr>
          <a:lstStyle/>
          <a:p>
            <a:r>
              <a:rPr lang="fr-FR" dirty="0" smtClean="0"/>
              <a:t>DISAS/ Mission précarité</a:t>
            </a:r>
            <a:endParaRPr lang="fr-FR" dirty="0"/>
          </a:p>
        </p:txBody>
      </p:sp>
    </p:spTree>
    <p:extLst>
      <p:ext uri="{BB962C8B-B14F-4D97-AF65-F5344CB8AC3E}">
        <p14:creationId xmlns:p14="http://schemas.microsoft.com/office/powerpoint/2010/main" val="5500101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6"/>
          </p:nvPr>
        </p:nvSpPr>
        <p:spPr/>
        <p:txBody>
          <a:bodyPr>
            <a:normAutofit/>
          </a:bodyPr>
          <a:lstStyle/>
          <a:p>
            <a:pPr algn="just">
              <a:tabLst>
                <a:tab pos="269875" algn="l"/>
              </a:tabLst>
            </a:pPr>
            <a:r>
              <a:rPr lang="fr-FR" sz="1800" dirty="0">
                <a:solidFill>
                  <a:schemeClr val="bg2"/>
                </a:solidFill>
                <a:ea typeface="Times New Roman"/>
                <a:cs typeface="Arial"/>
              </a:rPr>
              <a:t>● </a:t>
            </a:r>
            <a:r>
              <a:rPr lang="fr-FR" sz="1800" dirty="0">
                <a:ea typeface="Times New Roman"/>
                <a:cs typeface="Arial"/>
              </a:rPr>
              <a:t>L’AME est attribuée </a:t>
            </a:r>
            <a:r>
              <a:rPr lang="fr-FR" sz="1800" b="1" dirty="0">
                <a:ea typeface="Times New Roman"/>
                <a:cs typeface="Arial"/>
              </a:rPr>
              <a:t>sous </a:t>
            </a:r>
            <a:r>
              <a:rPr lang="fr-FR" sz="1800" b="1" dirty="0" smtClean="0">
                <a:ea typeface="Times New Roman"/>
                <a:cs typeface="Arial"/>
              </a:rPr>
              <a:t>condition </a:t>
            </a:r>
            <a:r>
              <a:rPr lang="fr-FR" sz="1800" dirty="0" smtClean="0">
                <a:ea typeface="Times New Roman"/>
                <a:cs typeface="Arial"/>
              </a:rPr>
              <a:t>:</a:t>
            </a:r>
            <a:endParaRPr lang="fr-FR" sz="1800" dirty="0">
              <a:ea typeface="Times New Roman"/>
              <a:cs typeface="Arial"/>
            </a:endParaRPr>
          </a:p>
          <a:p>
            <a:pPr algn="just">
              <a:tabLst>
                <a:tab pos="269875" algn="l"/>
              </a:tabLst>
            </a:pPr>
            <a:endParaRPr lang="fr-FR" sz="1800" dirty="0">
              <a:ea typeface="Times New Roman"/>
              <a:cs typeface="Arial"/>
            </a:endParaRPr>
          </a:p>
          <a:p>
            <a:pPr>
              <a:tabLst>
                <a:tab pos="269875" algn="l"/>
              </a:tabLst>
            </a:pPr>
            <a:r>
              <a:rPr lang="fr-FR" sz="1800" dirty="0">
                <a:ea typeface="Times New Roman"/>
                <a:cs typeface="Arial"/>
              </a:rPr>
              <a:t>&gt; </a:t>
            </a:r>
            <a:r>
              <a:rPr lang="fr-FR" sz="1800" dirty="0" smtClean="0">
                <a:ea typeface="Times New Roman"/>
                <a:cs typeface="Arial"/>
              </a:rPr>
              <a:t>d’être de nationalité étrangère et de pouvoir justifier de son identité</a:t>
            </a:r>
          </a:p>
          <a:p>
            <a:pPr>
              <a:tabLst>
                <a:tab pos="269875" algn="l"/>
              </a:tabLst>
            </a:pPr>
            <a:endParaRPr lang="fr-FR" sz="1800" dirty="0">
              <a:ea typeface="Times New Roman"/>
              <a:cs typeface="Arial"/>
            </a:endParaRPr>
          </a:p>
          <a:p>
            <a:pPr>
              <a:tabLst>
                <a:tab pos="269875" algn="l"/>
              </a:tabLst>
            </a:pPr>
            <a:r>
              <a:rPr lang="fr-FR" sz="1800" dirty="0" smtClean="0">
                <a:ea typeface="Times New Roman"/>
                <a:cs typeface="Arial"/>
              </a:rPr>
              <a:t>&gt;</a:t>
            </a:r>
            <a:r>
              <a:rPr lang="fr-FR" sz="1800" dirty="0">
                <a:ea typeface="Times New Roman"/>
                <a:cs typeface="Arial"/>
              </a:rPr>
              <a:t> </a:t>
            </a:r>
            <a:r>
              <a:rPr lang="fr-FR" sz="1800" dirty="0" smtClean="0">
                <a:ea typeface="Times New Roman"/>
                <a:cs typeface="Arial"/>
              </a:rPr>
              <a:t>de résider de façon ininterrompue depuis </a:t>
            </a:r>
            <a:r>
              <a:rPr lang="fr-FR" sz="1800" dirty="0">
                <a:ea typeface="Times New Roman"/>
                <a:cs typeface="Arial"/>
              </a:rPr>
              <a:t>3 mois en situation irrégulière sur le sol français (métropole/DOM sauf Mayotte). </a:t>
            </a:r>
            <a:endParaRPr lang="fr-FR" sz="1800" dirty="0" smtClean="0">
              <a:ea typeface="Times New Roman"/>
              <a:cs typeface="Arial"/>
            </a:endParaRPr>
          </a:p>
          <a:p>
            <a:pPr>
              <a:tabLst>
                <a:tab pos="269875" algn="l"/>
              </a:tabLst>
            </a:pPr>
            <a:endParaRPr lang="fr-FR" sz="1800" dirty="0">
              <a:ea typeface="Times New Roman"/>
              <a:cs typeface="Arial"/>
            </a:endParaRPr>
          </a:p>
          <a:p>
            <a:pPr>
              <a:tabLst>
                <a:tab pos="269875" algn="l"/>
              </a:tabLst>
            </a:pPr>
            <a:r>
              <a:rPr lang="fr-FR" sz="1800" dirty="0" smtClean="0"/>
              <a:t>&gt; de disposer de ressources inférieures à un plafond dépendant de la composition du foyer</a:t>
            </a:r>
            <a:endParaRPr lang="fr-FR" sz="1800" dirty="0">
              <a:ea typeface="Times New Roman"/>
              <a:cs typeface="Arial"/>
            </a:endParaRPr>
          </a:p>
          <a:p>
            <a:pPr marL="0" lvl="1" indent="0" algn="just">
              <a:buNone/>
              <a:tabLst>
                <a:tab pos="269875" algn="l"/>
              </a:tabLst>
            </a:pPr>
            <a:endParaRPr lang="fr-FR" sz="1800" dirty="0" smtClean="0">
              <a:ea typeface="Times New Roman"/>
              <a:cs typeface="Arial"/>
            </a:endParaRPr>
          </a:p>
          <a:p>
            <a:pPr marL="0" lvl="1" indent="0" algn="just">
              <a:buNone/>
              <a:tabLst>
                <a:tab pos="269875" algn="l"/>
              </a:tabLst>
            </a:pPr>
            <a:endParaRPr lang="fr-FR" dirty="0" smtClean="0"/>
          </a:p>
          <a:p>
            <a:endParaRPr lang="fr-FR" dirty="0"/>
          </a:p>
        </p:txBody>
      </p:sp>
      <p:sp>
        <p:nvSpPr>
          <p:cNvPr id="3" name="Espace réservé du numéro de diapositive 2"/>
          <p:cNvSpPr>
            <a:spLocks noGrp="1"/>
          </p:cNvSpPr>
          <p:nvPr>
            <p:ph type="sldNum" sz="quarter" idx="15"/>
          </p:nvPr>
        </p:nvSpPr>
        <p:spPr/>
        <p:txBody>
          <a:bodyPr/>
          <a:lstStyle/>
          <a:p>
            <a:fld id="{975A587B-5814-4D9B-9598-FE9CB954CB01}" type="slidenum">
              <a:rPr lang="fr-FR" smtClean="0"/>
              <a:pPr/>
              <a:t>10</a:t>
            </a:fld>
            <a:endParaRPr lang="fr-FR" dirty="0"/>
          </a:p>
        </p:txBody>
      </p:sp>
      <p:sp>
        <p:nvSpPr>
          <p:cNvPr id="4" name="Titre 3"/>
          <p:cNvSpPr>
            <a:spLocks noGrp="1"/>
          </p:cNvSpPr>
          <p:nvPr>
            <p:ph type="title"/>
          </p:nvPr>
        </p:nvSpPr>
        <p:spPr/>
        <p:txBody>
          <a:bodyPr/>
          <a:lstStyle/>
          <a:p>
            <a:r>
              <a:rPr lang="fr-FR" dirty="0" smtClean="0"/>
              <a:t>A qui s’adresse L’AME ?</a:t>
            </a:r>
            <a:endParaRPr lang="fr-FR" dirty="0"/>
          </a:p>
        </p:txBody>
      </p:sp>
    </p:spTree>
    <p:extLst>
      <p:ext uri="{BB962C8B-B14F-4D97-AF65-F5344CB8AC3E}">
        <p14:creationId xmlns:p14="http://schemas.microsoft.com/office/powerpoint/2010/main" val="31288560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6"/>
          </p:nvPr>
        </p:nvSpPr>
        <p:spPr/>
        <p:txBody>
          <a:bodyPr/>
          <a:lstStyle/>
          <a:p>
            <a:r>
              <a:rPr lang="fr-FR" dirty="0" smtClean="0"/>
              <a:t>Personne de nationalité étrangère en situation irrégulière, notamment :</a:t>
            </a:r>
          </a:p>
          <a:p>
            <a:pPr marL="342900" indent="-342900">
              <a:buFont typeface="Wingdings" panose="05000000000000000000" pitchFamily="2" charset="2"/>
              <a:buChar char="Ø"/>
            </a:pPr>
            <a:r>
              <a:rPr lang="fr-FR" dirty="0" smtClean="0"/>
              <a:t>Personne entrée sur le territoire sans titre de séjour</a:t>
            </a:r>
          </a:p>
          <a:p>
            <a:pPr marL="342900" indent="-342900">
              <a:buFont typeface="Wingdings" panose="05000000000000000000" pitchFamily="2" charset="2"/>
              <a:buChar char="Ø"/>
            </a:pPr>
            <a:r>
              <a:rPr lang="fr-FR" dirty="0" smtClean="0"/>
              <a:t>Personne entrée en France avec un visa de court séjour et dont le droit au séjour est échu</a:t>
            </a:r>
          </a:p>
          <a:p>
            <a:pPr marL="342900" indent="-342900">
              <a:buFont typeface="Wingdings" panose="05000000000000000000" pitchFamily="2" charset="2"/>
              <a:buChar char="Ø"/>
            </a:pPr>
            <a:r>
              <a:rPr lang="fr-FR" dirty="0" smtClean="0"/>
              <a:t>Personne dont le titre de séjour n’a pas été renouvelé et qui a perdu ses droits à la prise en charge des frais de santé (PUMA)</a:t>
            </a:r>
          </a:p>
          <a:p>
            <a:endParaRPr lang="fr-FR" dirty="0" smtClean="0"/>
          </a:p>
          <a:p>
            <a:r>
              <a:rPr lang="fr-FR" dirty="0"/>
              <a:t>Pour pouvoir bénéficier de l’AME, le demandeur doit </a:t>
            </a:r>
            <a:r>
              <a:rPr lang="fr-FR" dirty="0" smtClean="0"/>
              <a:t>fournir un document d’identité pour lui et chaque personne </a:t>
            </a:r>
            <a:r>
              <a:rPr lang="fr-FR" dirty="0"/>
              <a:t>à sa charge.</a:t>
            </a:r>
          </a:p>
          <a:p>
            <a:endParaRPr lang="fr-FR" dirty="0"/>
          </a:p>
        </p:txBody>
      </p:sp>
      <p:sp>
        <p:nvSpPr>
          <p:cNvPr id="3" name="Espace réservé du numéro de diapositive 2"/>
          <p:cNvSpPr>
            <a:spLocks noGrp="1"/>
          </p:cNvSpPr>
          <p:nvPr>
            <p:ph type="sldNum" sz="quarter" idx="15"/>
          </p:nvPr>
        </p:nvSpPr>
        <p:spPr/>
        <p:txBody>
          <a:bodyPr/>
          <a:lstStyle/>
          <a:p>
            <a:fld id="{975A587B-5814-4D9B-9598-FE9CB954CB01}" type="slidenum">
              <a:rPr lang="fr-FR" smtClean="0"/>
              <a:pPr/>
              <a:t>11</a:t>
            </a:fld>
            <a:endParaRPr lang="fr-FR" dirty="0"/>
          </a:p>
        </p:txBody>
      </p:sp>
      <p:sp>
        <p:nvSpPr>
          <p:cNvPr id="4" name="Titre 3"/>
          <p:cNvSpPr>
            <a:spLocks noGrp="1"/>
          </p:cNvSpPr>
          <p:nvPr>
            <p:ph type="title"/>
          </p:nvPr>
        </p:nvSpPr>
        <p:spPr/>
        <p:txBody>
          <a:bodyPr/>
          <a:lstStyle/>
          <a:p>
            <a:r>
              <a:rPr lang="fr-FR" dirty="0" smtClean="0"/>
              <a:t>A qui s’adresse l’</a:t>
            </a:r>
            <a:r>
              <a:rPr lang="fr-FR" dirty="0" err="1" smtClean="0"/>
              <a:t>ame</a:t>
            </a:r>
            <a:r>
              <a:rPr lang="fr-FR" dirty="0" smtClean="0"/>
              <a:t> ?</a:t>
            </a:r>
            <a:endParaRPr lang="fr-FR" dirty="0"/>
          </a:p>
        </p:txBody>
      </p:sp>
    </p:spTree>
    <p:extLst>
      <p:ext uri="{BB962C8B-B14F-4D97-AF65-F5344CB8AC3E}">
        <p14:creationId xmlns:p14="http://schemas.microsoft.com/office/powerpoint/2010/main" val="13610033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6"/>
          </p:nvPr>
        </p:nvSpPr>
        <p:spPr>
          <a:xfrm>
            <a:off x="899870" y="1770322"/>
            <a:ext cx="10422019" cy="3767137"/>
          </a:xfrm>
        </p:spPr>
        <p:txBody>
          <a:bodyPr>
            <a:normAutofit/>
          </a:bodyPr>
          <a:lstStyle/>
          <a:p>
            <a:r>
              <a:rPr lang="fr-FR" sz="1600" b="1" dirty="0" smtClean="0"/>
              <a:t>La condition de résidence</a:t>
            </a:r>
          </a:p>
          <a:p>
            <a:endParaRPr lang="fr-FR" sz="1600" dirty="0"/>
          </a:p>
          <a:p>
            <a:pPr algn="just"/>
            <a:r>
              <a:rPr lang="fr-FR" sz="1600" b="1" i="1" dirty="0"/>
              <a:t>Résidence</a:t>
            </a:r>
            <a:r>
              <a:rPr lang="fr-FR" sz="1600" b="1" dirty="0"/>
              <a:t> : </a:t>
            </a:r>
            <a:r>
              <a:rPr lang="fr-FR" sz="1600" dirty="0"/>
              <a:t>justifier</a:t>
            </a:r>
            <a:r>
              <a:rPr lang="fr-FR" sz="1600" b="1" dirty="0"/>
              <a:t> </a:t>
            </a:r>
            <a:r>
              <a:rPr lang="fr-FR" sz="1600" dirty="0"/>
              <a:t>le séjour en France (Métropole ou DOM sauf Mayotte) depuis plus de 3 mois de façon stable à compter de la date d’arrivée sur le territoire</a:t>
            </a:r>
            <a:r>
              <a:rPr lang="fr-FR" sz="1600" b="1" i="1" dirty="0"/>
              <a:t> </a:t>
            </a:r>
            <a:r>
              <a:rPr lang="fr-FR" sz="1600" dirty="0"/>
              <a:t>en situation irrégulière.</a:t>
            </a:r>
          </a:p>
          <a:p>
            <a:pPr algn="just"/>
            <a:r>
              <a:rPr lang="fr-FR" sz="1600" b="1" dirty="0"/>
              <a:t>La condition de résidence s’impose uniquement au demandeur et non aux personnes à sa charge. À noter que la condition de durée de résidence n’est pas opposable aux </a:t>
            </a:r>
            <a:r>
              <a:rPr lang="fr-FR" sz="1600" b="1" dirty="0" smtClean="0"/>
              <a:t>mineurs</a:t>
            </a:r>
            <a:r>
              <a:rPr lang="fr-FR" sz="1600" b="1" dirty="0"/>
              <a:t>.</a:t>
            </a:r>
          </a:p>
          <a:p>
            <a:pPr algn="just"/>
            <a:endParaRPr lang="fr-FR" sz="1600" b="1" dirty="0"/>
          </a:p>
          <a:p>
            <a:pPr algn="just"/>
            <a:r>
              <a:rPr lang="fr-FR" sz="1600" b="1" dirty="0" smtClean="0"/>
              <a:t>Attention, </a:t>
            </a:r>
            <a:r>
              <a:rPr lang="fr-FR" sz="1600" dirty="0" smtClean="0"/>
              <a:t>tout demandeur doit justifier d’une adresse en France sur son dossier de demande AME. Ce peut être son adresse de résidence ou une adresse de domiciliation</a:t>
            </a:r>
            <a:endParaRPr lang="fr-FR" sz="1600" dirty="0"/>
          </a:p>
        </p:txBody>
      </p:sp>
      <p:sp>
        <p:nvSpPr>
          <p:cNvPr id="3" name="Espace réservé du numéro de diapositive 2"/>
          <p:cNvSpPr>
            <a:spLocks noGrp="1"/>
          </p:cNvSpPr>
          <p:nvPr>
            <p:ph type="sldNum" sz="quarter" idx="15"/>
          </p:nvPr>
        </p:nvSpPr>
        <p:spPr/>
        <p:txBody>
          <a:bodyPr/>
          <a:lstStyle/>
          <a:p>
            <a:fld id="{975A587B-5814-4D9B-9598-FE9CB954CB01}" type="slidenum">
              <a:rPr lang="fr-FR" smtClean="0"/>
              <a:pPr/>
              <a:t>12</a:t>
            </a:fld>
            <a:endParaRPr lang="fr-FR" dirty="0"/>
          </a:p>
        </p:txBody>
      </p:sp>
      <p:sp>
        <p:nvSpPr>
          <p:cNvPr id="4" name="Titre 3"/>
          <p:cNvSpPr>
            <a:spLocks noGrp="1"/>
          </p:cNvSpPr>
          <p:nvPr>
            <p:ph type="title"/>
          </p:nvPr>
        </p:nvSpPr>
        <p:spPr/>
        <p:txBody>
          <a:bodyPr/>
          <a:lstStyle/>
          <a:p>
            <a:r>
              <a:rPr lang="fr-FR" dirty="0"/>
              <a:t>A qui s’adresse l’</a:t>
            </a:r>
            <a:r>
              <a:rPr lang="fr-FR" dirty="0" err="1"/>
              <a:t>ame</a:t>
            </a:r>
            <a:r>
              <a:rPr lang="fr-FR" dirty="0"/>
              <a:t> ?</a:t>
            </a:r>
          </a:p>
        </p:txBody>
      </p:sp>
    </p:spTree>
    <p:extLst>
      <p:ext uri="{BB962C8B-B14F-4D97-AF65-F5344CB8AC3E}">
        <p14:creationId xmlns:p14="http://schemas.microsoft.com/office/powerpoint/2010/main" val="39598381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6"/>
          </p:nvPr>
        </p:nvSpPr>
        <p:spPr>
          <a:xfrm>
            <a:off x="766658" y="1665532"/>
            <a:ext cx="4325848" cy="4566456"/>
          </a:xfrm>
        </p:spPr>
        <p:txBody>
          <a:bodyPr>
            <a:normAutofit/>
          </a:bodyPr>
          <a:lstStyle/>
          <a:p>
            <a:r>
              <a:rPr lang="fr-FR" b="1" dirty="0" smtClean="0"/>
              <a:t>La condition de ressources </a:t>
            </a:r>
            <a:r>
              <a:rPr lang="fr-FR" dirty="0" smtClean="0"/>
              <a:t>: </a:t>
            </a:r>
            <a:r>
              <a:rPr lang="fr-FR" dirty="0"/>
              <a:t>l</a:t>
            </a:r>
            <a:r>
              <a:rPr lang="fr-FR" dirty="0" smtClean="0"/>
              <a:t>es ressources du demandeur et des personnes à sa charge, perçues en France et à l’étranger pendant les 12 mois précédant la demande sont prises en compte. Le plafond à ne pas dépasser dépend du  nombre de personnes dans le foyer. Il est revalorisé chaque année au 1</a:t>
            </a:r>
            <a:r>
              <a:rPr lang="fr-FR" baseline="30000" dirty="0" smtClean="0"/>
              <a:t>er</a:t>
            </a:r>
            <a:r>
              <a:rPr lang="fr-FR" dirty="0"/>
              <a:t> avril. </a:t>
            </a:r>
            <a:r>
              <a:rPr lang="fr-FR" dirty="0" smtClean="0"/>
              <a:t>(</a:t>
            </a:r>
            <a:r>
              <a:rPr lang="fr-FR" dirty="0" smtClean="0">
                <a:hlinkClick r:id="rId2"/>
              </a:rPr>
              <a:t>https</a:t>
            </a:r>
            <a:r>
              <a:rPr lang="fr-FR" dirty="0">
                <a:hlinkClick r:id="rId2"/>
              </a:rPr>
              <a:t>://</a:t>
            </a:r>
            <a:r>
              <a:rPr lang="fr-FR" dirty="0" smtClean="0">
                <a:hlinkClick r:id="rId2"/>
              </a:rPr>
              <a:t>www.ameli.fr/assure/droits-demarches/situations-particulieres/situation-irreguliere-ame</a:t>
            </a:r>
            <a:r>
              <a:rPr lang="fr-FR" dirty="0" smtClean="0"/>
              <a:t>)</a:t>
            </a:r>
          </a:p>
          <a:p>
            <a:endParaRPr lang="fr-FR" dirty="0" smtClean="0"/>
          </a:p>
          <a:p>
            <a:endParaRPr lang="fr-FR" dirty="0" smtClean="0"/>
          </a:p>
          <a:p>
            <a:endParaRPr lang="fr-FR" dirty="0"/>
          </a:p>
        </p:txBody>
      </p:sp>
      <p:sp>
        <p:nvSpPr>
          <p:cNvPr id="3" name="Espace réservé du numéro de diapositive 2"/>
          <p:cNvSpPr>
            <a:spLocks noGrp="1"/>
          </p:cNvSpPr>
          <p:nvPr>
            <p:ph type="sldNum" sz="quarter" idx="15"/>
          </p:nvPr>
        </p:nvSpPr>
        <p:spPr/>
        <p:txBody>
          <a:bodyPr/>
          <a:lstStyle/>
          <a:p>
            <a:fld id="{975A587B-5814-4D9B-9598-FE9CB954CB01}" type="slidenum">
              <a:rPr lang="fr-FR" smtClean="0"/>
              <a:pPr/>
              <a:t>13</a:t>
            </a:fld>
            <a:endParaRPr lang="fr-FR" dirty="0"/>
          </a:p>
        </p:txBody>
      </p:sp>
      <p:sp>
        <p:nvSpPr>
          <p:cNvPr id="4" name="Titre 3"/>
          <p:cNvSpPr>
            <a:spLocks noGrp="1"/>
          </p:cNvSpPr>
          <p:nvPr>
            <p:ph type="title"/>
          </p:nvPr>
        </p:nvSpPr>
        <p:spPr/>
        <p:txBody>
          <a:bodyPr/>
          <a:lstStyle/>
          <a:p>
            <a:r>
              <a:rPr lang="fr-FR" dirty="0"/>
              <a:t>A qui s’adresse l’</a:t>
            </a:r>
            <a:r>
              <a:rPr lang="fr-FR" dirty="0" err="1"/>
              <a:t>ame</a:t>
            </a:r>
            <a:r>
              <a:rPr lang="fr-FR" dirty="0"/>
              <a:t>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6434" y="1775634"/>
            <a:ext cx="6613985" cy="4199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23056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p:cNvSpPr>
            <a:spLocks noGrp="1"/>
          </p:cNvSpPr>
          <p:nvPr>
            <p:ph type="body" sz="quarter" idx="27"/>
          </p:nvPr>
        </p:nvSpPr>
        <p:spPr/>
        <p:txBody>
          <a:bodyPr/>
          <a:lstStyle/>
          <a:p>
            <a:endParaRPr lang="fr-FR"/>
          </a:p>
        </p:txBody>
      </p:sp>
      <p:sp>
        <p:nvSpPr>
          <p:cNvPr id="3" name="Espace réservé du numéro de diapositive 2"/>
          <p:cNvSpPr>
            <a:spLocks noGrp="1"/>
          </p:cNvSpPr>
          <p:nvPr>
            <p:ph type="sldNum" sz="quarter" idx="26"/>
          </p:nvPr>
        </p:nvSpPr>
        <p:spPr/>
        <p:txBody>
          <a:bodyPr/>
          <a:lstStyle/>
          <a:p>
            <a:fld id="{975A587B-5814-4D9B-9598-FE9CB954CB01}" type="slidenum">
              <a:rPr lang="fr-FR" smtClean="0"/>
              <a:pPr/>
              <a:t>14</a:t>
            </a:fld>
            <a:endParaRPr lang="fr-FR" dirty="0"/>
          </a:p>
        </p:txBody>
      </p:sp>
      <p:sp>
        <p:nvSpPr>
          <p:cNvPr id="5" name="Espace réservé du texte 4"/>
          <p:cNvSpPr>
            <a:spLocks noGrp="1"/>
          </p:cNvSpPr>
          <p:nvPr>
            <p:ph type="body" sz="quarter" idx="3"/>
          </p:nvPr>
        </p:nvSpPr>
        <p:spPr/>
        <p:txBody>
          <a:bodyPr/>
          <a:lstStyle/>
          <a:p>
            <a:r>
              <a:rPr lang="fr-FR" dirty="0" smtClean="0"/>
              <a:t>04 Les démarches</a:t>
            </a:r>
            <a:endParaRPr lang="fr-FR" dirty="0"/>
          </a:p>
        </p:txBody>
      </p:sp>
      <p:sp>
        <p:nvSpPr>
          <p:cNvPr id="7" name="Espace réservé du texte 6"/>
          <p:cNvSpPr>
            <a:spLocks noGrp="1"/>
          </p:cNvSpPr>
          <p:nvPr>
            <p:ph type="body" sz="quarter" idx="28"/>
          </p:nvPr>
        </p:nvSpPr>
        <p:spPr/>
        <p:txBody>
          <a:bodyPr/>
          <a:lstStyle/>
          <a:p>
            <a:endParaRPr lang="fr-FR"/>
          </a:p>
        </p:txBody>
      </p:sp>
    </p:spTree>
    <p:extLst>
      <p:ext uri="{BB962C8B-B14F-4D97-AF65-F5344CB8AC3E}">
        <p14:creationId xmlns:p14="http://schemas.microsoft.com/office/powerpoint/2010/main" val="11035459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6"/>
          </p:nvPr>
        </p:nvSpPr>
        <p:spPr/>
        <p:txBody>
          <a:bodyPr/>
          <a:lstStyle/>
          <a:p>
            <a:fld id="{9666F9E8-16D1-4D82-941D-D24C9BAC6F29}" type="slidenum">
              <a:rPr lang="fr-FR" smtClean="0"/>
              <a:pPr/>
              <a:t>15</a:t>
            </a:fld>
            <a:endParaRPr lang="fr-FR" dirty="0"/>
          </a:p>
        </p:txBody>
      </p:sp>
      <p:sp>
        <p:nvSpPr>
          <p:cNvPr id="5" name="Titre 4"/>
          <p:cNvSpPr>
            <a:spLocks noGrp="1"/>
          </p:cNvSpPr>
          <p:nvPr>
            <p:ph type="title"/>
          </p:nvPr>
        </p:nvSpPr>
        <p:spPr>
          <a:solidFill>
            <a:schemeClr val="tx2"/>
          </a:solidFill>
        </p:spPr>
        <p:txBody>
          <a:bodyPr/>
          <a:lstStyle/>
          <a:p>
            <a:r>
              <a:rPr lang="fr-FR" dirty="0"/>
              <a:t>Les </a:t>
            </a:r>
            <a:r>
              <a:rPr lang="fr-FR" dirty="0" smtClean="0"/>
              <a:t>démarches : le formulaire a </a:t>
            </a:r>
            <a:r>
              <a:rPr lang="fr-FR" dirty="0" err="1" smtClean="0"/>
              <a:t>completer</a:t>
            </a:r>
            <a:r>
              <a:rPr lang="fr-FR" dirty="0"/>
              <a:t/>
            </a:r>
            <a:br>
              <a:rPr lang="fr-FR" dirty="0"/>
            </a:br>
            <a:endParaRPr lang="fr-FR" dirty="0"/>
          </a:p>
        </p:txBody>
      </p:sp>
      <p:sp>
        <p:nvSpPr>
          <p:cNvPr id="7" name="Espace réservé du texte 6"/>
          <p:cNvSpPr>
            <a:spLocks noGrp="1"/>
          </p:cNvSpPr>
          <p:nvPr>
            <p:ph type="body" sz="quarter" idx="18"/>
          </p:nvPr>
        </p:nvSpPr>
        <p:spPr>
          <a:xfrm>
            <a:off x="498660" y="2087563"/>
            <a:ext cx="10910237" cy="3816350"/>
          </a:xfrm>
        </p:spPr>
        <p:txBody>
          <a:bodyPr>
            <a:normAutofit fontScale="92500" lnSpcReduction="20000"/>
          </a:bodyPr>
          <a:lstStyle/>
          <a:p>
            <a:r>
              <a:rPr lang="fr-FR" dirty="0" smtClean="0"/>
              <a:t>Le formulaire de demande d’AME est un document </a:t>
            </a:r>
            <a:r>
              <a:rPr lang="fr-FR" dirty="0" err="1" smtClean="0"/>
              <a:t>Cerfa</a:t>
            </a:r>
            <a:r>
              <a:rPr lang="fr-FR" dirty="0"/>
              <a:t> </a:t>
            </a:r>
            <a:r>
              <a:rPr lang="fr-FR" dirty="0" smtClean="0"/>
              <a:t>(</a:t>
            </a:r>
            <a:r>
              <a:rPr lang="pt-BR" dirty="0"/>
              <a:t>N° </a:t>
            </a:r>
            <a:r>
              <a:rPr lang="pt-BR" dirty="0" smtClean="0"/>
              <a:t>Cerfa : 11573*08. N</a:t>
            </a:r>
            <a:r>
              <a:rPr lang="pt-BR" dirty="0"/>
              <a:t>° d’homologation </a:t>
            </a:r>
            <a:r>
              <a:rPr lang="pt-BR" dirty="0" smtClean="0"/>
              <a:t>ministérielle: S3720g)</a:t>
            </a:r>
            <a:endParaRPr lang="pt-BR" dirty="0"/>
          </a:p>
          <a:p>
            <a:r>
              <a:rPr lang="fr-FR" dirty="0" smtClean="0"/>
              <a:t>Il comporte une notice, l’imprimé de demande et un volet destiné à recevoir la ou les photographies.</a:t>
            </a:r>
          </a:p>
          <a:p>
            <a:endParaRPr lang="fr-FR" dirty="0"/>
          </a:p>
          <a:p>
            <a:r>
              <a:rPr lang="fr-FR" dirty="0" smtClean="0"/>
              <a:t> Le formulaire original comporte un pré-encollage pour les photos. Son utilisation est à privilégier lorsque cela est possible (pour obtenir des formulaires originaux, les France services peuvent se rapprocher de la CPAM du département).</a:t>
            </a:r>
          </a:p>
          <a:p>
            <a:r>
              <a:rPr lang="fr-FR" dirty="0" smtClean="0"/>
              <a:t>Le formulaire est également accessible sur le site ameli.fr </a:t>
            </a:r>
            <a:r>
              <a:rPr lang="fr-FR" dirty="0"/>
              <a:t>(</a:t>
            </a:r>
            <a:r>
              <a:rPr lang="fr-FR" dirty="0">
                <a:hlinkClick r:id="rId2"/>
              </a:rPr>
              <a:t>https://</a:t>
            </a:r>
            <a:r>
              <a:rPr lang="fr-FR" dirty="0" smtClean="0">
                <a:hlinkClick r:id="rId2"/>
              </a:rPr>
              <a:t>www.ameli.fr/assure/recherche-formulaire</a:t>
            </a:r>
            <a:r>
              <a:rPr lang="fr-FR" dirty="0" smtClean="0"/>
              <a:t>)</a:t>
            </a:r>
          </a:p>
          <a:p>
            <a:r>
              <a:rPr lang="fr-FR" dirty="0" smtClean="0"/>
              <a:t>Différents justificatifs doivent être joints à la demande.</a:t>
            </a:r>
          </a:p>
          <a:p>
            <a:endParaRPr lang="fr-FR" dirty="0"/>
          </a:p>
          <a:p>
            <a:r>
              <a:rPr lang="fr-FR" b="1" dirty="0" smtClean="0"/>
              <a:t>La demande d’AME doit être renouvelée chaque année</a:t>
            </a:r>
            <a:r>
              <a:rPr lang="fr-FR" dirty="0" smtClean="0"/>
              <a:t>.</a:t>
            </a:r>
          </a:p>
          <a:p>
            <a:endParaRPr lang="fr-FR" dirty="0"/>
          </a:p>
        </p:txBody>
      </p:sp>
    </p:spTree>
    <p:extLst>
      <p:ext uri="{BB962C8B-B14F-4D97-AF65-F5344CB8AC3E}">
        <p14:creationId xmlns:p14="http://schemas.microsoft.com/office/powerpoint/2010/main" val="18551765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6"/>
          </p:nvPr>
        </p:nvSpPr>
        <p:spPr/>
        <p:txBody>
          <a:bodyPr/>
          <a:lstStyle/>
          <a:p>
            <a:fld id="{975A587B-5814-4D9B-9598-FE9CB954CB01}" type="slidenum">
              <a:rPr lang="fr-FR" smtClean="0"/>
              <a:pPr/>
              <a:t>16</a:t>
            </a:fld>
            <a:endParaRPr lang="fr-FR" dirty="0"/>
          </a:p>
        </p:txBody>
      </p:sp>
      <p:sp>
        <p:nvSpPr>
          <p:cNvPr id="3" name="Titre 2"/>
          <p:cNvSpPr>
            <a:spLocks noGrp="1"/>
          </p:cNvSpPr>
          <p:nvPr>
            <p:ph type="title"/>
          </p:nvPr>
        </p:nvSpPr>
        <p:spPr>
          <a:solidFill>
            <a:schemeClr val="accent3"/>
          </a:solidFill>
        </p:spPr>
        <p:txBody>
          <a:bodyPr/>
          <a:lstStyle/>
          <a:p>
            <a:r>
              <a:rPr lang="fr-FR" dirty="0" smtClean="0"/>
              <a:t>LES </a:t>
            </a:r>
            <a:r>
              <a:rPr lang="fr-FR" dirty="0" err="1" smtClean="0"/>
              <a:t>Demarches</a:t>
            </a:r>
            <a:r>
              <a:rPr lang="fr-FR" dirty="0" smtClean="0"/>
              <a:t> : la transmission de la demande</a:t>
            </a:r>
            <a:endParaRPr lang="fr-FR" dirty="0"/>
          </a:p>
        </p:txBody>
      </p:sp>
      <p:sp>
        <p:nvSpPr>
          <p:cNvPr id="6" name="ZoneTexte 5"/>
          <p:cNvSpPr txBox="1"/>
          <p:nvPr/>
        </p:nvSpPr>
        <p:spPr>
          <a:xfrm>
            <a:off x="716834" y="1632654"/>
            <a:ext cx="10874944" cy="5909310"/>
          </a:xfrm>
          <a:prstGeom prst="rect">
            <a:avLst/>
          </a:prstGeom>
          <a:noFill/>
        </p:spPr>
        <p:txBody>
          <a:bodyPr wrap="square" rtlCol="0">
            <a:spAutoFit/>
          </a:bodyPr>
          <a:lstStyle/>
          <a:p>
            <a:pPr algn="just"/>
            <a:r>
              <a:rPr lang="fr-FR" dirty="0" smtClean="0">
                <a:solidFill>
                  <a:schemeClr val="accent3"/>
                </a:solidFill>
              </a:rPr>
              <a:t>Désormais les personnes qui demandent l’AME pour la première fois doivent se présenter en personne et remettre leur dossier à la caisse d’assurance maladie de leur département ou une France services.</a:t>
            </a:r>
          </a:p>
          <a:p>
            <a:pPr algn="just"/>
            <a:endParaRPr lang="fr-FR" dirty="0">
              <a:solidFill>
                <a:schemeClr val="accent3"/>
              </a:solidFill>
            </a:endParaRPr>
          </a:p>
          <a:p>
            <a:pPr marL="285750" indent="-285750" algn="just">
              <a:buFont typeface="Arial" panose="020B0604020202020204" pitchFamily="34" charset="0"/>
              <a:buChar char="•"/>
            </a:pPr>
            <a:r>
              <a:rPr lang="fr-FR" dirty="0" smtClean="0">
                <a:solidFill>
                  <a:schemeClr val="accent3"/>
                </a:solidFill>
              </a:rPr>
              <a:t>Certaines personnes sont exonérées de cette obligation :</a:t>
            </a:r>
          </a:p>
          <a:p>
            <a:pPr marL="285750" indent="-285750" algn="just">
              <a:buFontTx/>
              <a:buChar char="-"/>
            </a:pPr>
            <a:r>
              <a:rPr lang="fr-FR" dirty="0">
                <a:solidFill>
                  <a:schemeClr val="accent3"/>
                </a:solidFill>
              </a:rPr>
              <a:t>m</a:t>
            </a:r>
            <a:r>
              <a:rPr lang="fr-FR" dirty="0" smtClean="0">
                <a:solidFill>
                  <a:schemeClr val="accent3"/>
                </a:solidFill>
              </a:rPr>
              <a:t>ineur isolé, </a:t>
            </a:r>
          </a:p>
          <a:p>
            <a:pPr marL="285750" indent="-285750" algn="just">
              <a:buFontTx/>
              <a:buChar char="-"/>
            </a:pPr>
            <a:r>
              <a:rPr lang="fr-FR" dirty="0" smtClean="0">
                <a:solidFill>
                  <a:schemeClr val="accent3"/>
                </a:solidFill>
              </a:rPr>
              <a:t>personne sous tutelle ou curatelle, </a:t>
            </a:r>
          </a:p>
          <a:p>
            <a:pPr marL="285750" indent="-285750" algn="just">
              <a:buFontTx/>
              <a:buChar char="-"/>
            </a:pPr>
            <a:r>
              <a:rPr lang="fr-FR" dirty="0" smtClean="0">
                <a:solidFill>
                  <a:schemeClr val="accent3"/>
                </a:solidFill>
              </a:rPr>
              <a:t>personne à mobilité réduite</a:t>
            </a:r>
          </a:p>
          <a:p>
            <a:pPr marL="285750" indent="-285750" algn="just">
              <a:buFontTx/>
              <a:buChar char="-"/>
            </a:pPr>
            <a:r>
              <a:rPr lang="fr-FR" dirty="0" smtClean="0">
                <a:solidFill>
                  <a:schemeClr val="accent3"/>
                </a:solidFill>
              </a:rPr>
              <a:t>Personne prise en charge par un établissement de santé</a:t>
            </a:r>
          </a:p>
          <a:p>
            <a:pPr marL="285750" indent="-285750" algn="just">
              <a:buFontTx/>
              <a:buChar char="-"/>
            </a:pPr>
            <a:endParaRPr lang="fr-FR" dirty="0">
              <a:solidFill>
                <a:schemeClr val="accent3"/>
              </a:solidFill>
            </a:endParaRPr>
          </a:p>
          <a:p>
            <a:pPr marL="285750" indent="-285750" algn="just">
              <a:buFont typeface="Arial" panose="020B0604020202020204" pitchFamily="34" charset="0"/>
              <a:buChar char="•"/>
            </a:pPr>
            <a:r>
              <a:rPr lang="fr-FR" b="1" dirty="0" smtClean="0">
                <a:solidFill>
                  <a:schemeClr val="accent3"/>
                </a:solidFill>
              </a:rPr>
              <a:t>Les demandes de renouvellement </a:t>
            </a:r>
            <a:r>
              <a:rPr lang="fr-FR" dirty="0" smtClean="0">
                <a:solidFill>
                  <a:schemeClr val="accent3"/>
                </a:solidFill>
              </a:rPr>
              <a:t>peuvent être adressées par voie postale ou déposées dans une caisse ou un organisme habilité pour ce faire (CCAS, établissements de santé, …).</a:t>
            </a:r>
          </a:p>
          <a:p>
            <a:pPr algn="just"/>
            <a:endParaRPr lang="fr-FR" dirty="0">
              <a:solidFill>
                <a:schemeClr val="accent3"/>
              </a:solidFill>
            </a:endParaRPr>
          </a:p>
          <a:p>
            <a:pPr algn="just"/>
            <a:r>
              <a:rPr lang="fr-FR" dirty="0" smtClean="0">
                <a:solidFill>
                  <a:schemeClr val="accent3"/>
                </a:solidFill>
              </a:rPr>
              <a:t>Les agences France services peuvent aussi être amenées à recevoir </a:t>
            </a:r>
            <a:r>
              <a:rPr lang="fr-FR" b="1" dirty="0" smtClean="0">
                <a:solidFill>
                  <a:schemeClr val="accent3"/>
                </a:solidFill>
              </a:rPr>
              <a:t>les dossiers de renouvellement</a:t>
            </a:r>
            <a:r>
              <a:rPr lang="fr-FR" dirty="0" smtClean="0">
                <a:solidFill>
                  <a:schemeClr val="accent3"/>
                </a:solidFill>
              </a:rPr>
              <a:t>.</a:t>
            </a:r>
          </a:p>
          <a:p>
            <a:pPr algn="just"/>
            <a:endParaRPr lang="fr-FR" dirty="0">
              <a:solidFill>
                <a:schemeClr val="accent3"/>
              </a:solidFill>
            </a:endParaRPr>
          </a:p>
          <a:p>
            <a:pPr marL="285750" indent="-285750" algn="just">
              <a:buFont typeface="Arial" panose="020B0604020202020204" pitchFamily="34" charset="0"/>
              <a:buChar char="•"/>
            </a:pPr>
            <a:r>
              <a:rPr lang="fr-FR" dirty="0" smtClean="0">
                <a:solidFill>
                  <a:schemeClr val="accent3"/>
                </a:solidFill>
              </a:rPr>
              <a:t>Si une 1</a:t>
            </a:r>
            <a:r>
              <a:rPr lang="fr-FR" baseline="30000" dirty="0" smtClean="0">
                <a:solidFill>
                  <a:schemeClr val="accent3"/>
                </a:solidFill>
              </a:rPr>
              <a:t>ère</a:t>
            </a:r>
            <a:r>
              <a:rPr lang="fr-FR" dirty="0" smtClean="0">
                <a:solidFill>
                  <a:schemeClr val="accent3"/>
                </a:solidFill>
              </a:rPr>
              <a:t> demande d’AME n’est pas déposée en personne selon les nouvelles conditions, le demandeur recevra un courrier l’invitant à se présenter en personne auprès d’un service d’accueil de la CPAM.</a:t>
            </a:r>
            <a:endParaRPr lang="fr-FR" dirty="0">
              <a:solidFill>
                <a:schemeClr val="accent3"/>
              </a:solidFill>
            </a:endParaRPr>
          </a:p>
          <a:p>
            <a:pPr marL="285750" indent="-285750" algn="just">
              <a:buFontTx/>
              <a:buChar char="-"/>
            </a:pPr>
            <a:endParaRPr lang="fr-FR" b="1" dirty="0" smtClean="0">
              <a:solidFill>
                <a:schemeClr val="accent3"/>
              </a:solidFill>
            </a:endParaRPr>
          </a:p>
          <a:p>
            <a:pPr algn="just"/>
            <a:endParaRPr lang="fr-FR" b="1" dirty="0" smtClean="0">
              <a:solidFill>
                <a:schemeClr val="accent3"/>
              </a:solidFill>
            </a:endParaRPr>
          </a:p>
          <a:p>
            <a:pPr algn="just"/>
            <a:endParaRPr lang="fr-FR" b="1" dirty="0">
              <a:solidFill>
                <a:schemeClr val="accent3"/>
              </a:solidFill>
            </a:endParaRPr>
          </a:p>
          <a:p>
            <a:pPr algn="just"/>
            <a:endParaRPr lang="fr-FR" dirty="0">
              <a:solidFill>
                <a:schemeClr val="accent3"/>
              </a:solidFill>
            </a:endParaRPr>
          </a:p>
        </p:txBody>
      </p:sp>
    </p:spTree>
    <p:extLst>
      <p:ext uri="{BB962C8B-B14F-4D97-AF65-F5344CB8AC3E}">
        <p14:creationId xmlns:p14="http://schemas.microsoft.com/office/powerpoint/2010/main" val="35406667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6"/>
          </p:nvPr>
        </p:nvSpPr>
        <p:spPr/>
        <p:txBody>
          <a:bodyPr/>
          <a:lstStyle/>
          <a:p>
            <a:fld id="{975A587B-5814-4D9B-9598-FE9CB954CB01}" type="slidenum">
              <a:rPr lang="fr-FR" smtClean="0"/>
              <a:pPr/>
              <a:t>17</a:t>
            </a:fld>
            <a:endParaRPr lang="fr-FR" dirty="0"/>
          </a:p>
        </p:txBody>
      </p:sp>
      <p:sp>
        <p:nvSpPr>
          <p:cNvPr id="3" name="Titre 2"/>
          <p:cNvSpPr>
            <a:spLocks noGrp="1"/>
          </p:cNvSpPr>
          <p:nvPr>
            <p:ph type="title"/>
          </p:nvPr>
        </p:nvSpPr>
        <p:spPr>
          <a:solidFill>
            <a:schemeClr val="accent3"/>
          </a:solidFill>
        </p:spPr>
        <p:txBody>
          <a:bodyPr/>
          <a:lstStyle/>
          <a:p>
            <a:r>
              <a:rPr lang="fr-FR" dirty="0" smtClean="0"/>
              <a:t>Les </a:t>
            </a:r>
            <a:r>
              <a:rPr lang="fr-FR" dirty="0" err="1" smtClean="0"/>
              <a:t>demarches</a:t>
            </a:r>
            <a:r>
              <a:rPr lang="fr-FR" dirty="0" smtClean="0"/>
              <a:t> : Accord et Refus</a:t>
            </a:r>
            <a:endParaRPr lang="fr-FR" dirty="0"/>
          </a:p>
        </p:txBody>
      </p:sp>
      <p:sp>
        <p:nvSpPr>
          <p:cNvPr id="5" name="Espace réservé du texte 4"/>
          <p:cNvSpPr>
            <a:spLocks noGrp="1"/>
          </p:cNvSpPr>
          <p:nvPr>
            <p:ph type="body" sz="quarter" idx="18"/>
          </p:nvPr>
        </p:nvSpPr>
        <p:spPr>
          <a:xfrm>
            <a:off x="498660" y="1826305"/>
            <a:ext cx="5747395" cy="4761107"/>
          </a:xfrm>
        </p:spPr>
        <p:txBody>
          <a:bodyPr>
            <a:normAutofit fontScale="92500" lnSpcReduction="20000"/>
          </a:bodyPr>
          <a:lstStyle/>
          <a:p>
            <a:pPr>
              <a:buFont typeface="Wingdings" panose="05000000000000000000" pitchFamily="2" charset="2"/>
              <a:buChar char="v"/>
              <a:defRPr/>
            </a:pPr>
            <a:r>
              <a:rPr lang="fr-FR" b="1" dirty="0">
                <a:solidFill>
                  <a:schemeClr val="accent3"/>
                </a:solidFill>
              </a:rPr>
              <a:t>ACCORD</a:t>
            </a:r>
            <a:endParaRPr lang="fr-FR" dirty="0">
              <a:solidFill>
                <a:schemeClr val="accent3"/>
              </a:solidFill>
            </a:endParaRPr>
          </a:p>
          <a:p>
            <a:pPr lvl="1">
              <a:buFont typeface="Wingdings" panose="05000000000000000000" pitchFamily="2" charset="2"/>
              <a:buChar char="§"/>
              <a:defRPr/>
            </a:pPr>
            <a:r>
              <a:rPr lang="fr-FR" b="0" dirty="0" smtClean="0">
                <a:solidFill>
                  <a:schemeClr val="accent3"/>
                </a:solidFill>
              </a:rPr>
              <a:t>Le bénéficiaire reçoit un courrier l’informant de la décision et l’invitant à venir retirer sa carte à la caisse d’assurance maladie</a:t>
            </a:r>
          </a:p>
          <a:p>
            <a:pPr lvl="1">
              <a:buFont typeface="Wingdings" panose="05000000000000000000" pitchFamily="2" charset="2"/>
              <a:buChar char="§"/>
              <a:defRPr/>
            </a:pPr>
            <a:endParaRPr lang="fr-FR" b="0" dirty="0" smtClean="0">
              <a:solidFill>
                <a:schemeClr val="accent3"/>
              </a:solidFill>
            </a:endParaRPr>
          </a:p>
          <a:p>
            <a:pPr lvl="1">
              <a:buFont typeface="Wingdings" panose="05000000000000000000" pitchFamily="2" charset="2"/>
              <a:buChar char="§"/>
              <a:defRPr/>
            </a:pPr>
            <a:r>
              <a:rPr lang="fr-FR" b="0" dirty="0" smtClean="0">
                <a:solidFill>
                  <a:schemeClr val="accent3"/>
                </a:solidFill>
              </a:rPr>
              <a:t>L’AME </a:t>
            </a:r>
            <a:r>
              <a:rPr lang="fr-FR" b="0" dirty="0">
                <a:solidFill>
                  <a:schemeClr val="accent3"/>
                </a:solidFill>
              </a:rPr>
              <a:t>est accordée pour un an à compter de la date de dépôt </a:t>
            </a:r>
            <a:r>
              <a:rPr lang="fr-FR" b="0" dirty="0" smtClean="0">
                <a:solidFill>
                  <a:schemeClr val="accent3"/>
                </a:solidFill>
              </a:rPr>
              <a:t>de la demande (rétroactivité </a:t>
            </a:r>
            <a:r>
              <a:rPr lang="fr-FR" b="0" dirty="0">
                <a:solidFill>
                  <a:schemeClr val="accent3"/>
                </a:solidFill>
              </a:rPr>
              <a:t>possible si des soins ont été </a:t>
            </a:r>
            <a:r>
              <a:rPr lang="fr-FR" b="0" dirty="0" smtClean="0">
                <a:solidFill>
                  <a:schemeClr val="accent3"/>
                </a:solidFill>
              </a:rPr>
              <a:t>réalisés avant le dépôt du dossier, à condition d’être intervenus </a:t>
            </a:r>
            <a:r>
              <a:rPr lang="fr-FR" b="0" dirty="0">
                <a:solidFill>
                  <a:schemeClr val="accent3"/>
                </a:solidFill>
              </a:rPr>
              <a:t>dans les </a:t>
            </a:r>
            <a:r>
              <a:rPr lang="fr-FR" b="0" dirty="0" smtClean="0">
                <a:solidFill>
                  <a:schemeClr val="accent3"/>
                </a:solidFill>
              </a:rPr>
              <a:t>90 </a:t>
            </a:r>
            <a:r>
              <a:rPr lang="fr-FR" b="0" dirty="0">
                <a:solidFill>
                  <a:schemeClr val="accent3"/>
                </a:solidFill>
              </a:rPr>
              <a:t>jours </a:t>
            </a:r>
            <a:r>
              <a:rPr lang="fr-FR" b="0" dirty="0" smtClean="0">
                <a:solidFill>
                  <a:schemeClr val="accent3"/>
                </a:solidFill>
              </a:rPr>
              <a:t>précédant </a:t>
            </a:r>
            <a:r>
              <a:rPr lang="fr-FR" b="0" dirty="0">
                <a:solidFill>
                  <a:schemeClr val="accent3"/>
                </a:solidFill>
              </a:rPr>
              <a:t>la demande)</a:t>
            </a:r>
          </a:p>
          <a:p>
            <a:pPr lvl="1">
              <a:buFont typeface="Wingdings" panose="05000000000000000000" pitchFamily="2" charset="2"/>
              <a:buChar char="§"/>
              <a:defRPr/>
            </a:pPr>
            <a:r>
              <a:rPr lang="fr-FR" b="0" dirty="0">
                <a:solidFill>
                  <a:schemeClr val="accent3"/>
                </a:solidFill>
              </a:rPr>
              <a:t>Edition d’une </a:t>
            </a:r>
            <a:r>
              <a:rPr lang="fr-FR" b="0" dirty="0" smtClean="0">
                <a:solidFill>
                  <a:schemeClr val="accent3"/>
                </a:solidFill>
              </a:rPr>
              <a:t>carte AME, </a:t>
            </a:r>
            <a:r>
              <a:rPr lang="fr-FR" b="0" dirty="0">
                <a:solidFill>
                  <a:schemeClr val="accent3"/>
                </a:solidFill>
              </a:rPr>
              <a:t>pour chacun des bénéficiaire de + 16 ans </a:t>
            </a:r>
            <a:endParaRPr lang="fr-FR" b="0" dirty="0" smtClean="0">
              <a:solidFill>
                <a:schemeClr val="accent3"/>
              </a:solidFill>
            </a:endParaRPr>
          </a:p>
          <a:p>
            <a:pPr lvl="1">
              <a:buFont typeface="Wingdings" panose="05000000000000000000" pitchFamily="2" charset="2"/>
              <a:buChar char="§"/>
              <a:defRPr/>
            </a:pPr>
            <a:r>
              <a:rPr lang="fr-FR" b="0" dirty="0" smtClean="0">
                <a:solidFill>
                  <a:schemeClr val="accent3"/>
                </a:solidFill>
              </a:rPr>
              <a:t>Les </a:t>
            </a:r>
            <a:r>
              <a:rPr lang="fr-FR" b="0" dirty="0">
                <a:solidFill>
                  <a:schemeClr val="accent3"/>
                </a:solidFill>
              </a:rPr>
              <a:t>enfants de moins de 16 ans sont inscrits sur la carte du demandeur, </a:t>
            </a:r>
            <a:endParaRPr lang="fr-FR" b="0" dirty="0" smtClean="0">
              <a:solidFill>
                <a:schemeClr val="accent3"/>
              </a:solidFill>
            </a:endParaRPr>
          </a:p>
          <a:p>
            <a:pPr marL="457200" lvl="1" indent="0">
              <a:buFont typeface="Arial" charset="0"/>
              <a:buNone/>
              <a:defRPr/>
            </a:pPr>
            <a:endParaRPr lang="fr-FR" dirty="0">
              <a:solidFill>
                <a:schemeClr val="accent3"/>
              </a:solidFill>
            </a:endParaRPr>
          </a:p>
          <a:p>
            <a:pPr marL="342900" lvl="1" indent="-342900">
              <a:buFont typeface="Wingdings" panose="05000000000000000000" pitchFamily="2" charset="2"/>
              <a:buChar char="v"/>
              <a:defRPr/>
            </a:pPr>
            <a:r>
              <a:rPr lang="fr-FR" dirty="0">
                <a:solidFill>
                  <a:schemeClr val="accent3"/>
                </a:solidFill>
              </a:rPr>
              <a:t>REJET- REFUS</a:t>
            </a:r>
          </a:p>
          <a:p>
            <a:pPr marL="742950" lvl="2" indent="-342900">
              <a:buFont typeface="Wingdings" panose="05000000000000000000" pitchFamily="2" charset="2"/>
              <a:buChar char="§"/>
              <a:defRPr/>
            </a:pPr>
            <a:r>
              <a:rPr lang="fr-FR" dirty="0">
                <a:solidFill>
                  <a:schemeClr val="accent3"/>
                </a:solidFill>
              </a:rPr>
              <a:t>La demande peut être </a:t>
            </a:r>
            <a:r>
              <a:rPr lang="fr-FR" dirty="0" smtClean="0">
                <a:solidFill>
                  <a:schemeClr val="accent3"/>
                </a:solidFill>
              </a:rPr>
              <a:t>refusée si </a:t>
            </a:r>
            <a:r>
              <a:rPr lang="fr-FR" dirty="0">
                <a:solidFill>
                  <a:schemeClr val="accent3"/>
                </a:solidFill>
              </a:rPr>
              <a:t>une ou plusieurs conditions ne sont pas remplies</a:t>
            </a:r>
          </a:p>
          <a:p>
            <a:pPr marL="742950" lvl="2" indent="-342900">
              <a:buFont typeface="Wingdings" panose="05000000000000000000" pitchFamily="2" charset="2"/>
              <a:buChar char="§"/>
              <a:defRPr/>
            </a:pPr>
            <a:r>
              <a:rPr lang="fr-FR" dirty="0">
                <a:solidFill>
                  <a:schemeClr val="accent3"/>
                </a:solidFill>
              </a:rPr>
              <a:t>La demande peut être </a:t>
            </a:r>
            <a:r>
              <a:rPr lang="fr-FR" dirty="0" smtClean="0">
                <a:solidFill>
                  <a:schemeClr val="accent3"/>
                </a:solidFill>
              </a:rPr>
              <a:t>rejetée </a:t>
            </a:r>
            <a:r>
              <a:rPr lang="fr-FR" dirty="0">
                <a:solidFill>
                  <a:schemeClr val="accent3"/>
                </a:solidFill>
              </a:rPr>
              <a:t>également si le demandeur peut bénéficier de droit au régime général ou s’il bénéficie déjà d’une couverture sociale</a:t>
            </a:r>
          </a:p>
          <a:p>
            <a:endParaRPr lang="fr-FR" dirty="0"/>
          </a:p>
        </p:txBody>
      </p:sp>
      <p:pic>
        <p:nvPicPr>
          <p:cNvPr id="4098" name="Picture 2"/>
          <p:cNvPicPr>
            <a:picLocks noGrp="1" noChangeAspect="1" noChangeArrowheads="1"/>
          </p:cNvPicPr>
          <p:nvPr>
            <p:ph sz="quarter" idx="17"/>
          </p:nvPr>
        </p:nvPicPr>
        <p:blipFill>
          <a:blip r:embed="rId2">
            <a:extLst>
              <a:ext uri="{28A0092B-C50C-407E-A947-70E740481C1C}">
                <a14:useLocalDpi xmlns:a14="http://schemas.microsoft.com/office/drawing/2010/main" val="0"/>
              </a:ext>
            </a:extLst>
          </a:blip>
          <a:srcRect/>
          <a:stretch>
            <a:fillRect/>
          </a:stretch>
        </p:blipFill>
        <p:spPr bwMode="auto">
          <a:xfrm>
            <a:off x="6364281" y="2220686"/>
            <a:ext cx="5096698" cy="3368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59905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exte 8"/>
          <p:cNvSpPr>
            <a:spLocks noGrp="1"/>
          </p:cNvSpPr>
          <p:nvPr>
            <p:ph type="body" sz="quarter" idx="27"/>
          </p:nvPr>
        </p:nvSpPr>
        <p:spPr/>
        <p:txBody>
          <a:bodyPr/>
          <a:lstStyle/>
          <a:p>
            <a:endParaRPr lang="fr-FR" dirty="0"/>
          </a:p>
        </p:txBody>
      </p:sp>
      <p:sp>
        <p:nvSpPr>
          <p:cNvPr id="7" name="Espace réservé du texte 6"/>
          <p:cNvSpPr>
            <a:spLocks noGrp="1"/>
          </p:cNvSpPr>
          <p:nvPr>
            <p:ph type="body" idx="1"/>
          </p:nvPr>
        </p:nvSpPr>
        <p:spPr/>
        <p:txBody>
          <a:bodyPr>
            <a:normAutofit fontScale="92500" lnSpcReduction="20000"/>
          </a:bodyPr>
          <a:lstStyle/>
          <a:p>
            <a:r>
              <a:rPr lang="fr-FR" dirty="0" smtClean="0"/>
              <a:t>05</a:t>
            </a:r>
            <a:endParaRPr lang="fr-FR" dirty="0"/>
          </a:p>
        </p:txBody>
      </p:sp>
      <p:sp>
        <p:nvSpPr>
          <p:cNvPr id="8" name="Espace réservé du texte 7"/>
          <p:cNvSpPr>
            <a:spLocks noGrp="1"/>
          </p:cNvSpPr>
          <p:nvPr>
            <p:ph type="body" sz="quarter" idx="3"/>
          </p:nvPr>
        </p:nvSpPr>
        <p:spPr/>
        <p:txBody>
          <a:bodyPr/>
          <a:lstStyle/>
          <a:p>
            <a:r>
              <a:rPr lang="fr-FR" dirty="0" smtClean="0"/>
              <a:t>La MISSION des France services</a:t>
            </a:r>
            <a:endParaRPr lang="fr-FR" dirty="0"/>
          </a:p>
        </p:txBody>
      </p:sp>
      <p:sp>
        <p:nvSpPr>
          <p:cNvPr id="5" name="Espace réservé du numéro de diapositive 4"/>
          <p:cNvSpPr>
            <a:spLocks noGrp="1"/>
          </p:cNvSpPr>
          <p:nvPr>
            <p:ph type="sldNum" sz="quarter" idx="26"/>
          </p:nvPr>
        </p:nvSpPr>
        <p:spPr/>
        <p:txBody>
          <a:bodyPr/>
          <a:lstStyle/>
          <a:p>
            <a:fld id="{975A587B-5814-4D9B-9598-FE9CB954CB01}" type="slidenum">
              <a:rPr lang="fr-FR" smtClean="0"/>
              <a:pPr/>
              <a:t>18</a:t>
            </a:fld>
            <a:endParaRPr lang="fr-FR" dirty="0"/>
          </a:p>
        </p:txBody>
      </p:sp>
      <p:sp>
        <p:nvSpPr>
          <p:cNvPr id="10" name="Espace réservé du texte 9"/>
          <p:cNvSpPr>
            <a:spLocks noGrp="1"/>
          </p:cNvSpPr>
          <p:nvPr>
            <p:ph type="body" sz="quarter" idx="28"/>
          </p:nvPr>
        </p:nvSpPr>
        <p:spPr/>
        <p:txBody>
          <a:bodyPr/>
          <a:lstStyle/>
          <a:p>
            <a:endParaRPr lang="fr-FR"/>
          </a:p>
        </p:txBody>
      </p:sp>
    </p:spTree>
    <p:extLst>
      <p:ext uri="{BB962C8B-B14F-4D97-AF65-F5344CB8AC3E}">
        <p14:creationId xmlns:p14="http://schemas.microsoft.com/office/powerpoint/2010/main" val="5290659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5"/>
          </p:nvPr>
        </p:nvSpPr>
        <p:spPr/>
        <p:txBody>
          <a:bodyPr/>
          <a:lstStyle/>
          <a:p>
            <a:fld id="{975A587B-5814-4D9B-9598-FE9CB954CB01}" type="slidenum">
              <a:rPr lang="fr-FR" smtClean="0"/>
              <a:pPr/>
              <a:t>19</a:t>
            </a:fld>
            <a:endParaRPr lang="fr-FR" dirty="0"/>
          </a:p>
        </p:txBody>
      </p:sp>
      <p:sp>
        <p:nvSpPr>
          <p:cNvPr id="10" name="Titre 9"/>
          <p:cNvSpPr>
            <a:spLocks noGrp="1"/>
          </p:cNvSpPr>
          <p:nvPr>
            <p:ph type="title"/>
          </p:nvPr>
        </p:nvSpPr>
        <p:spPr/>
        <p:txBody>
          <a:bodyPr/>
          <a:lstStyle/>
          <a:p>
            <a:r>
              <a:rPr lang="fr-FR" dirty="0" smtClean="0"/>
              <a:t>Les missions des France services</a:t>
            </a:r>
            <a:endParaRPr lang="fr-F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8309" y="1756371"/>
            <a:ext cx="9035358" cy="4395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ZoneTexte 2"/>
          <p:cNvSpPr txBox="1"/>
          <p:nvPr/>
        </p:nvSpPr>
        <p:spPr>
          <a:xfrm>
            <a:off x="5257064" y="5130139"/>
            <a:ext cx="1769187" cy="830997"/>
          </a:xfrm>
          <a:prstGeom prst="rect">
            <a:avLst/>
          </a:prstGeom>
          <a:noFill/>
        </p:spPr>
        <p:txBody>
          <a:bodyPr wrap="square" rtlCol="0">
            <a:spAutoFit/>
          </a:bodyPr>
          <a:lstStyle/>
          <a:p>
            <a:r>
              <a:rPr lang="fr-FR" sz="1200" dirty="0" smtClean="0">
                <a:solidFill>
                  <a:schemeClr val="tx1">
                    <a:lumMod val="75000"/>
                  </a:schemeClr>
                </a:solidFill>
              </a:rPr>
              <a:t>L’agent veille à la complétude du dossier, il n’instruit pas la demande d’AME</a:t>
            </a:r>
            <a:endParaRPr lang="fr-FR" sz="1200" dirty="0">
              <a:solidFill>
                <a:schemeClr val="tx1">
                  <a:lumMod val="75000"/>
                </a:schemeClr>
              </a:solidFill>
            </a:endParaRPr>
          </a:p>
        </p:txBody>
      </p:sp>
    </p:spTree>
    <p:extLst>
      <p:ext uri="{BB962C8B-B14F-4D97-AF65-F5344CB8AC3E}">
        <p14:creationId xmlns:p14="http://schemas.microsoft.com/office/powerpoint/2010/main" val="1002084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2216" y="746113"/>
            <a:ext cx="11186809" cy="5406942"/>
          </a:xfrm>
        </p:spPr>
        <p:txBody>
          <a:bodyPr/>
          <a:lstStyle/>
          <a:p>
            <a:r>
              <a:rPr lang="fr-FR" dirty="0" smtClean="0"/>
              <a:t>SOMMAIRE</a:t>
            </a:r>
            <a:endParaRPr lang="fr-FR" dirty="0"/>
          </a:p>
        </p:txBody>
      </p:sp>
      <p:sp>
        <p:nvSpPr>
          <p:cNvPr id="3" name="Espace réservé du texte 2"/>
          <p:cNvSpPr>
            <a:spLocks noGrp="1"/>
          </p:cNvSpPr>
          <p:nvPr>
            <p:ph type="body" idx="1"/>
          </p:nvPr>
        </p:nvSpPr>
        <p:spPr/>
        <p:txBody>
          <a:bodyPr/>
          <a:lstStyle/>
          <a:p>
            <a:r>
              <a:rPr lang="fr-FR" dirty="0" smtClean="0"/>
              <a:t>01</a:t>
            </a:r>
            <a:endParaRPr lang="fr-FR" dirty="0"/>
          </a:p>
        </p:txBody>
      </p:sp>
      <p:sp>
        <p:nvSpPr>
          <p:cNvPr id="4" name="Espace réservé du texte 3"/>
          <p:cNvSpPr>
            <a:spLocks noGrp="1"/>
          </p:cNvSpPr>
          <p:nvPr>
            <p:ph type="body" sz="quarter" idx="3"/>
          </p:nvPr>
        </p:nvSpPr>
        <p:spPr>
          <a:xfrm>
            <a:off x="3195322" y="1808726"/>
            <a:ext cx="3600000" cy="449281"/>
          </a:xfrm>
        </p:spPr>
        <p:txBody>
          <a:bodyPr>
            <a:normAutofit fontScale="77500" lnSpcReduction="20000"/>
          </a:bodyPr>
          <a:lstStyle/>
          <a:p>
            <a:r>
              <a:rPr lang="fr-FR" dirty="0" smtClean="0"/>
              <a:t>Nouvelle mission pour les France Services</a:t>
            </a:r>
            <a:endParaRPr lang="fr-FR" dirty="0"/>
          </a:p>
        </p:txBody>
      </p:sp>
      <p:sp>
        <p:nvSpPr>
          <p:cNvPr id="5" name="Espace réservé du texte 4"/>
          <p:cNvSpPr>
            <a:spLocks noGrp="1"/>
          </p:cNvSpPr>
          <p:nvPr>
            <p:ph type="body" idx="13"/>
          </p:nvPr>
        </p:nvSpPr>
        <p:spPr/>
        <p:txBody>
          <a:bodyPr>
            <a:normAutofit fontScale="92500" lnSpcReduction="20000"/>
          </a:bodyPr>
          <a:lstStyle/>
          <a:p>
            <a:r>
              <a:rPr lang="fr-FR" dirty="0" smtClean="0"/>
              <a:t>02</a:t>
            </a:r>
            <a:endParaRPr lang="fr-FR" dirty="0"/>
          </a:p>
        </p:txBody>
      </p:sp>
      <p:sp>
        <p:nvSpPr>
          <p:cNvPr id="6" name="Espace réservé du texte 5"/>
          <p:cNvSpPr>
            <a:spLocks noGrp="1"/>
          </p:cNvSpPr>
          <p:nvPr>
            <p:ph type="body" sz="quarter" idx="14"/>
          </p:nvPr>
        </p:nvSpPr>
        <p:spPr/>
        <p:txBody>
          <a:bodyPr/>
          <a:lstStyle/>
          <a:p>
            <a:r>
              <a:rPr lang="fr-FR" dirty="0" smtClean="0"/>
              <a:t>Qu’est-ce que l’AME ?</a:t>
            </a:r>
            <a:endParaRPr lang="fr-FR" dirty="0"/>
          </a:p>
        </p:txBody>
      </p:sp>
      <p:sp>
        <p:nvSpPr>
          <p:cNvPr id="7" name="Espace réservé du texte 6"/>
          <p:cNvSpPr>
            <a:spLocks noGrp="1"/>
          </p:cNvSpPr>
          <p:nvPr>
            <p:ph type="body" idx="15"/>
          </p:nvPr>
        </p:nvSpPr>
        <p:spPr/>
        <p:txBody>
          <a:bodyPr>
            <a:normAutofit fontScale="92500" lnSpcReduction="20000"/>
          </a:bodyPr>
          <a:lstStyle/>
          <a:p>
            <a:r>
              <a:rPr lang="fr-FR" dirty="0" smtClean="0"/>
              <a:t>03</a:t>
            </a:r>
            <a:endParaRPr lang="fr-FR" dirty="0"/>
          </a:p>
        </p:txBody>
      </p:sp>
      <p:sp>
        <p:nvSpPr>
          <p:cNvPr id="8" name="Espace réservé du texte 7"/>
          <p:cNvSpPr>
            <a:spLocks noGrp="1"/>
          </p:cNvSpPr>
          <p:nvPr>
            <p:ph type="body" sz="quarter" idx="16"/>
          </p:nvPr>
        </p:nvSpPr>
        <p:spPr/>
        <p:txBody>
          <a:bodyPr/>
          <a:lstStyle/>
          <a:p>
            <a:r>
              <a:rPr lang="fr-FR" dirty="0" smtClean="0"/>
              <a:t>A qui s’adresse l’AME</a:t>
            </a:r>
            <a:endParaRPr lang="fr-FR" dirty="0"/>
          </a:p>
        </p:txBody>
      </p:sp>
      <p:sp>
        <p:nvSpPr>
          <p:cNvPr id="9" name="Espace réservé du texte 8"/>
          <p:cNvSpPr>
            <a:spLocks noGrp="1"/>
          </p:cNvSpPr>
          <p:nvPr>
            <p:ph type="body" idx="17"/>
          </p:nvPr>
        </p:nvSpPr>
        <p:spPr/>
        <p:txBody>
          <a:bodyPr>
            <a:normAutofit fontScale="92500" lnSpcReduction="20000"/>
          </a:bodyPr>
          <a:lstStyle/>
          <a:p>
            <a:r>
              <a:rPr lang="fr-FR" dirty="0" smtClean="0"/>
              <a:t>04</a:t>
            </a:r>
            <a:endParaRPr lang="fr-FR" dirty="0"/>
          </a:p>
        </p:txBody>
      </p:sp>
      <p:sp>
        <p:nvSpPr>
          <p:cNvPr id="10" name="Espace réservé du texte 9"/>
          <p:cNvSpPr>
            <a:spLocks noGrp="1"/>
          </p:cNvSpPr>
          <p:nvPr>
            <p:ph type="body" sz="quarter" idx="18"/>
          </p:nvPr>
        </p:nvSpPr>
        <p:spPr/>
        <p:txBody>
          <a:bodyPr/>
          <a:lstStyle/>
          <a:p>
            <a:r>
              <a:rPr lang="fr-FR" dirty="0" smtClean="0"/>
              <a:t>Les démarches</a:t>
            </a:r>
            <a:endParaRPr lang="fr-FR" dirty="0"/>
          </a:p>
        </p:txBody>
      </p:sp>
      <p:sp>
        <p:nvSpPr>
          <p:cNvPr id="11" name="Espace réservé du texte 10"/>
          <p:cNvSpPr>
            <a:spLocks noGrp="1"/>
          </p:cNvSpPr>
          <p:nvPr>
            <p:ph type="body" idx="19"/>
          </p:nvPr>
        </p:nvSpPr>
        <p:spPr/>
        <p:txBody>
          <a:bodyPr>
            <a:normAutofit fontScale="92500" lnSpcReduction="20000"/>
          </a:bodyPr>
          <a:lstStyle/>
          <a:p>
            <a:r>
              <a:rPr lang="fr-FR" dirty="0" smtClean="0"/>
              <a:t>05</a:t>
            </a:r>
            <a:endParaRPr lang="fr-FR" dirty="0"/>
          </a:p>
        </p:txBody>
      </p:sp>
      <p:sp>
        <p:nvSpPr>
          <p:cNvPr id="12" name="Espace réservé du texte 11"/>
          <p:cNvSpPr>
            <a:spLocks noGrp="1"/>
          </p:cNvSpPr>
          <p:nvPr>
            <p:ph type="body" sz="quarter" idx="20"/>
          </p:nvPr>
        </p:nvSpPr>
        <p:spPr/>
        <p:txBody>
          <a:bodyPr>
            <a:noAutofit/>
          </a:bodyPr>
          <a:lstStyle/>
          <a:p>
            <a:r>
              <a:rPr lang="fr-FR" dirty="0"/>
              <a:t>La MISSION des </a:t>
            </a:r>
            <a:r>
              <a:rPr lang="fr-FR" dirty="0" smtClean="0"/>
              <a:t>France </a:t>
            </a:r>
            <a:r>
              <a:rPr lang="fr-FR" dirty="0"/>
              <a:t>services</a:t>
            </a:r>
          </a:p>
        </p:txBody>
      </p:sp>
      <p:sp>
        <p:nvSpPr>
          <p:cNvPr id="13" name="Espace réservé du texte 12"/>
          <p:cNvSpPr>
            <a:spLocks noGrp="1"/>
          </p:cNvSpPr>
          <p:nvPr>
            <p:ph type="body" idx="21"/>
          </p:nvPr>
        </p:nvSpPr>
        <p:spPr/>
        <p:txBody>
          <a:bodyPr>
            <a:normAutofit fontScale="92500" lnSpcReduction="20000"/>
          </a:bodyPr>
          <a:lstStyle/>
          <a:p>
            <a:r>
              <a:rPr lang="fr-FR" dirty="0" smtClean="0"/>
              <a:t>06</a:t>
            </a:r>
            <a:endParaRPr lang="fr-FR" dirty="0"/>
          </a:p>
        </p:txBody>
      </p:sp>
      <p:sp>
        <p:nvSpPr>
          <p:cNvPr id="14" name="Espace réservé du texte 13"/>
          <p:cNvSpPr>
            <a:spLocks noGrp="1"/>
          </p:cNvSpPr>
          <p:nvPr>
            <p:ph type="body" sz="quarter" idx="22"/>
          </p:nvPr>
        </p:nvSpPr>
        <p:spPr/>
        <p:txBody>
          <a:bodyPr/>
          <a:lstStyle/>
          <a:p>
            <a:r>
              <a:rPr lang="fr-FR" dirty="0" smtClean="0"/>
              <a:t>LE CIRCUIT DE TRANSMISSION</a:t>
            </a:r>
            <a:endParaRPr lang="fr-FR" dirty="0"/>
          </a:p>
        </p:txBody>
      </p:sp>
      <p:sp>
        <p:nvSpPr>
          <p:cNvPr id="17" name="Espace réservé du numéro de diapositive 16"/>
          <p:cNvSpPr>
            <a:spLocks noGrp="1"/>
          </p:cNvSpPr>
          <p:nvPr>
            <p:ph type="sldNum" sz="quarter" idx="28"/>
          </p:nvPr>
        </p:nvSpPr>
        <p:spPr/>
        <p:txBody>
          <a:bodyPr/>
          <a:lstStyle/>
          <a:p>
            <a:fld id="{975A587B-5814-4D9B-9598-FE9CB954CB01}" type="slidenum">
              <a:rPr lang="fr-FR" smtClean="0"/>
              <a:pPr/>
              <a:t>2</a:t>
            </a:fld>
            <a:endParaRPr lang="fr-FR" dirty="0"/>
          </a:p>
        </p:txBody>
      </p:sp>
      <p:sp>
        <p:nvSpPr>
          <p:cNvPr id="18" name="Espace réservé du texte 17"/>
          <p:cNvSpPr>
            <a:spLocks noGrp="1"/>
          </p:cNvSpPr>
          <p:nvPr>
            <p:ph type="body" sz="quarter" idx="27"/>
          </p:nvPr>
        </p:nvSpPr>
        <p:spPr/>
        <p:txBody>
          <a:bodyPr/>
          <a:lstStyle/>
          <a:p>
            <a:endParaRPr lang="fr-FR"/>
          </a:p>
        </p:txBody>
      </p:sp>
      <p:sp>
        <p:nvSpPr>
          <p:cNvPr id="19" name="Espace réservé du texte 18"/>
          <p:cNvSpPr>
            <a:spLocks noGrp="1"/>
          </p:cNvSpPr>
          <p:nvPr>
            <p:ph type="body" sz="quarter" idx="29"/>
          </p:nvPr>
        </p:nvSpPr>
        <p:spPr/>
        <p:txBody>
          <a:bodyPr/>
          <a:lstStyle/>
          <a:p>
            <a:endParaRPr lang="fr-FR"/>
          </a:p>
        </p:txBody>
      </p:sp>
      <p:sp>
        <p:nvSpPr>
          <p:cNvPr id="20" name="Espace réservé du texte 19"/>
          <p:cNvSpPr>
            <a:spLocks noGrp="1"/>
          </p:cNvSpPr>
          <p:nvPr>
            <p:ph type="body" sz="quarter" idx="30"/>
          </p:nvPr>
        </p:nvSpPr>
        <p:spPr/>
        <p:txBody>
          <a:bodyPr/>
          <a:lstStyle/>
          <a:p>
            <a:endParaRPr lang="fr-FR"/>
          </a:p>
        </p:txBody>
      </p:sp>
      <p:sp>
        <p:nvSpPr>
          <p:cNvPr id="21" name="Espace réservé du texte 20"/>
          <p:cNvSpPr>
            <a:spLocks noGrp="1"/>
          </p:cNvSpPr>
          <p:nvPr>
            <p:ph type="body" sz="quarter" idx="31"/>
          </p:nvPr>
        </p:nvSpPr>
        <p:spPr/>
        <p:txBody>
          <a:bodyPr/>
          <a:lstStyle/>
          <a:p>
            <a:endParaRPr lang="fr-FR"/>
          </a:p>
        </p:txBody>
      </p:sp>
      <p:sp>
        <p:nvSpPr>
          <p:cNvPr id="22" name="Espace réservé du texte 21"/>
          <p:cNvSpPr>
            <a:spLocks noGrp="1"/>
          </p:cNvSpPr>
          <p:nvPr>
            <p:ph type="body" sz="quarter" idx="32"/>
          </p:nvPr>
        </p:nvSpPr>
        <p:spPr/>
        <p:txBody>
          <a:bodyPr/>
          <a:lstStyle/>
          <a:p>
            <a:endParaRPr lang="fr-FR"/>
          </a:p>
        </p:txBody>
      </p:sp>
      <p:sp>
        <p:nvSpPr>
          <p:cNvPr id="23" name="Espace réservé du texte 22"/>
          <p:cNvSpPr>
            <a:spLocks noGrp="1"/>
          </p:cNvSpPr>
          <p:nvPr>
            <p:ph type="body" sz="quarter" idx="33"/>
          </p:nvPr>
        </p:nvSpPr>
        <p:spPr/>
        <p:txBody>
          <a:bodyPr/>
          <a:lstStyle/>
          <a:p>
            <a:endParaRPr lang="fr-FR"/>
          </a:p>
        </p:txBody>
      </p:sp>
      <p:sp>
        <p:nvSpPr>
          <p:cNvPr id="24" name="Espace réservé du texte 23"/>
          <p:cNvSpPr>
            <a:spLocks noGrp="1"/>
          </p:cNvSpPr>
          <p:nvPr>
            <p:ph type="body" sz="quarter" idx="34"/>
          </p:nvPr>
        </p:nvSpPr>
        <p:spPr/>
        <p:txBody>
          <a:bodyPr/>
          <a:lstStyle/>
          <a:p>
            <a:endParaRPr lang="fr-FR" dirty="0"/>
          </a:p>
        </p:txBody>
      </p:sp>
      <p:sp>
        <p:nvSpPr>
          <p:cNvPr id="25" name="Espace réservé du texte 12"/>
          <p:cNvSpPr>
            <a:spLocks noGrp="1"/>
          </p:cNvSpPr>
          <p:nvPr>
            <p:ph type="body" idx="21"/>
          </p:nvPr>
        </p:nvSpPr>
        <p:spPr>
          <a:xfrm>
            <a:off x="7685494" y="3474387"/>
            <a:ext cx="1080000" cy="552732"/>
          </a:xfrm>
        </p:spPr>
        <p:txBody>
          <a:bodyPr>
            <a:normAutofit fontScale="92500" lnSpcReduction="20000"/>
          </a:bodyPr>
          <a:lstStyle/>
          <a:p>
            <a:r>
              <a:rPr lang="fr-FR" dirty="0" smtClean="0"/>
              <a:t>07</a:t>
            </a:r>
            <a:endParaRPr lang="fr-FR" dirty="0"/>
          </a:p>
        </p:txBody>
      </p:sp>
      <p:sp>
        <p:nvSpPr>
          <p:cNvPr id="26" name="Espace réservé du texte 13"/>
          <p:cNvSpPr>
            <a:spLocks noGrp="1"/>
          </p:cNvSpPr>
          <p:nvPr>
            <p:ph type="body" sz="quarter" idx="22"/>
          </p:nvPr>
        </p:nvSpPr>
        <p:spPr>
          <a:xfrm>
            <a:off x="7575744" y="3883056"/>
            <a:ext cx="3600000" cy="360000"/>
          </a:xfrm>
        </p:spPr>
        <p:txBody>
          <a:bodyPr/>
          <a:lstStyle/>
          <a:p>
            <a:r>
              <a:rPr lang="fr-FR" dirty="0" smtClean="0"/>
              <a:t>annexes</a:t>
            </a:r>
            <a:endParaRPr lang="fr-FR" dirty="0"/>
          </a:p>
        </p:txBody>
      </p:sp>
    </p:spTree>
    <p:extLst>
      <p:ext uri="{BB962C8B-B14F-4D97-AF65-F5344CB8AC3E}">
        <p14:creationId xmlns:p14="http://schemas.microsoft.com/office/powerpoint/2010/main" val="19371790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64923" y="0"/>
            <a:ext cx="10972800" cy="1006389"/>
          </a:xfrm>
          <a:solidFill>
            <a:schemeClr val="accent2">
              <a:lumMod val="75000"/>
            </a:schemeClr>
          </a:solidFill>
        </p:spPr>
        <p:txBody>
          <a:bodyPr>
            <a:normAutofit fontScale="90000"/>
          </a:bodyPr>
          <a:lstStyle/>
          <a:p>
            <a:r>
              <a:rPr lang="fr-FR" dirty="0">
                <a:solidFill>
                  <a:schemeClr val="bg1"/>
                </a:solidFill>
              </a:rPr>
              <a:t>La MISSION des </a:t>
            </a:r>
            <a:r>
              <a:rPr lang="fr-FR" dirty="0" smtClean="0">
                <a:solidFill>
                  <a:schemeClr val="bg1"/>
                </a:solidFill>
              </a:rPr>
              <a:t>France services</a:t>
            </a:r>
            <a:br>
              <a:rPr lang="fr-FR" dirty="0" smtClean="0">
                <a:solidFill>
                  <a:schemeClr val="bg1"/>
                </a:solidFill>
              </a:rPr>
            </a:br>
            <a:r>
              <a:rPr lang="fr-FR" dirty="0" smtClean="0">
                <a:solidFill>
                  <a:schemeClr val="bg1"/>
                </a:solidFill>
              </a:rPr>
              <a:t>Vérifier la qualité de la personne</a:t>
            </a:r>
            <a:r>
              <a:rPr lang="fr-FR" dirty="0"/>
              <a:t/>
            </a:r>
            <a:br>
              <a:rPr lang="fr-FR" dirty="0"/>
            </a:br>
            <a:endParaRPr lang="fr-FR" dirty="0">
              <a:solidFill>
                <a:schemeClr val="bg1"/>
              </a:solidFill>
            </a:endParaRPr>
          </a:p>
        </p:txBody>
      </p:sp>
      <p:sp>
        <p:nvSpPr>
          <p:cNvPr id="3" name="ZoneTexte 2"/>
          <p:cNvSpPr txBox="1"/>
          <p:nvPr/>
        </p:nvSpPr>
        <p:spPr>
          <a:xfrm>
            <a:off x="837395" y="1512979"/>
            <a:ext cx="11354605" cy="4770537"/>
          </a:xfrm>
          <a:prstGeom prst="rect">
            <a:avLst/>
          </a:prstGeom>
          <a:noFill/>
          <a:ln>
            <a:solidFill>
              <a:schemeClr val="accent6">
                <a:lumMod val="75000"/>
              </a:schemeClr>
            </a:solidFill>
            <a:prstDash val="sysDash"/>
          </a:ln>
        </p:spPr>
        <p:txBody>
          <a:bodyPr wrap="square" rtlCol="0">
            <a:spAutoFit/>
          </a:bodyPr>
          <a:lstStyle/>
          <a:p>
            <a:pPr algn="just"/>
            <a:r>
              <a:rPr lang="fr-FR" sz="1600" b="1" u="sng" dirty="0" smtClean="0">
                <a:solidFill>
                  <a:schemeClr val="accent6">
                    <a:lumMod val="75000"/>
                  </a:schemeClr>
                </a:solidFill>
              </a:rPr>
              <a:t>Vérifier la qualité de la personne qui dépose le dossier</a:t>
            </a:r>
          </a:p>
          <a:p>
            <a:pPr algn="just"/>
            <a:endParaRPr lang="fr-FR" sz="1600" b="1" dirty="0">
              <a:solidFill>
                <a:schemeClr val="accent6">
                  <a:lumMod val="75000"/>
                </a:schemeClr>
              </a:solidFill>
            </a:endParaRPr>
          </a:p>
          <a:p>
            <a:pPr algn="just"/>
            <a:r>
              <a:rPr lang="fr-FR" sz="1600" b="1" dirty="0" smtClean="0">
                <a:solidFill>
                  <a:schemeClr val="accent6">
                    <a:lumMod val="75000"/>
                  </a:schemeClr>
                </a:solidFill>
              </a:rPr>
              <a:t>Qui doit déposer la première demande ?</a:t>
            </a:r>
          </a:p>
          <a:p>
            <a:pPr algn="just"/>
            <a:endParaRPr lang="fr-FR" sz="1600" dirty="0" smtClean="0">
              <a:solidFill>
                <a:schemeClr val="tx1">
                  <a:lumMod val="75000"/>
                  <a:lumOff val="25000"/>
                </a:schemeClr>
              </a:solidFill>
            </a:endParaRPr>
          </a:p>
          <a:p>
            <a:pPr marL="285750" indent="-285750" algn="just">
              <a:buFont typeface="Arial" panose="020B0604020202020204" pitchFamily="34" charset="0"/>
              <a:buChar char="•"/>
            </a:pPr>
            <a:r>
              <a:rPr lang="fr-FR" sz="1600" dirty="0">
                <a:solidFill>
                  <a:schemeClr val="accent3"/>
                </a:solidFill>
              </a:rPr>
              <a:t>L</a:t>
            </a:r>
            <a:r>
              <a:rPr lang="fr-FR" sz="1600" dirty="0" smtClean="0">
                <a:solidFill>
                  <a:schemeClr val="accent3"/>
                </a:solidFill>
              </a:rPr>
              <a:t>e </a:t>
            </a:r>
            <a:r>
              <a:rPr lang="fr-FR" sz="1600" dirty="0">
                <a:solidFill>
                  <a:schemeClr val="accent3"/>
                </a:solidFill>
              </a:rPr>
              <a:t>demandeur ou un autre membre majeur mentionné sur la demande d’AME </a:t>
            </a:r>
            <a:r>
              <a:rPr lang="fr-FR" sz="1600" dirty="0" smtClean="0">
                <a:solidFill>
                  <a:schemeClr val="accent3"/>
                </a:solidFill>
              </a:rPr>
              <a:t>se déplace.</a:t>
            </a:r>
          </a:p>
          <a:p>
            <a:pPr marL="285750" indent="-285750" algn="just">
              <a:buFont typeface="Arial" panose="020B0604020202020204" pitchFamily="34" charset="0"/>
              <a:buChar char="•"/>
            </a:pPr>
            <a:r>
              <a:rPr lang="fr-FR" sz="1600" dirty="0" smtClean="0">
                <a:solidFill>
                  <a:schemeClr val="accent3"/>
                </a:solidFill>
              </a:rPr>
              <a:t>La </a:t>
            </a:r>
            <a:r>
              <a:rPr lang="fr-FR" sz="1600" dirty="0">
                <a:solidFill>
                  <a:schemeClr val="accent3"/>
                </a:solidFill>
              </a:rPr>
              <a:t>présence de l’ensemble des membres du foyer n’est pas requise pour déposer le </a:t>
            </a:r>
            <a:r>
              <a:rPr lang="fr-FR" sz="1600" dirty="0" smtClean="0">
                <a:solidFill>
                  <a:schemeClr val="accent3"/>
                </a:solidFill>
              </a:rPr>
              <a:t>dossier.</a:t>
            </a:r>
            <a:endParaRPr lang="fr-FR" sz="1600" dirty="0">
              <a:solidFill>
                <a:schemeClr val="accent3"/>
              </a:solidFill>
            </a:endParaRPr>
          </a:p>
          <a:p>
            <a:pPr marL="285750" indent="-285750" algn="just">
              <a:buFont typeface="Arial" panose="020B0604020202020204" pitchFamily="34" charset="0"/>
              <a:buChar char="•"/>
            </a:pPr>
            <a:r>
              <a:rPr lang="fr-FR" sz="1600" dirty="0">
                <a:solidFill>
                  <a:schemeClr val="accent3"/>
                </a:solidFill>
              </a:rPr>
              <a:t>L’intéressé peut être accompagné, </a:t>
            </a:r>
            <a:r>
              <a:rPr lang="fr-FR" sz="1600" dirty="0" smtClean="0">
                <a:solidFill>
                  <a:schemeClr val="accent3"/>
                </a:solidFill>
              </a:rPr>
              <a:t>s’il </a:t>
            </a:r>
            <a:r>
              <a:rPr lang="fr-FR" sz="1600" dirty="0">
                <a:solidFill>
                  <a:schemeClr val="accent3"/>
                </a:solidFill>
              </a:rPr>
              <a:t>ne maîtrise pas la langue </a:t>
            </a:r>
            <a:r>
              <a:rPr lang="fr-FR" sz="1600" dirty="0" smtClean="0">
                <a:solidFill>
                  <a:schemeClr val="accent3"/>
                </a:solidFill>
              </a:rPr>
              <a:t>française.</a:t>
            </a:r>
          </a:p>
          <a:p>
            <a:pPr algn="just"/>
            <a:endParaRPr lang="fr-FR" sz="1600" dirty="0" smtClean="0">
              <a:solidFill>
                <a:schemeClr val="accent3"/>
              </a:solidFill>
            </a:endParaRPr>
          </a:p>
          <a:p>
            <a:pPr algn="just"/>
            <a:r>
              <a:rPr lang="fr-FR" sz="1600" dirty="0" smtClean="0">
                <a:solidFill>
                  <a:schemeClr val="accent3"/>
                </a:solidFill>
              </a:rPr>
              <a:t>L’objectif est de s’assurer que la personne qui demande l’AME est bien présente au moment du dépôt du dossier.</a:t>
            </a:r>
          </a:p>
          <a:p>
            <a:pPr algn="just"/>
            <a:endParaRPr lang="fr-FR" sz="1600" dirty="0">
              <a:solidFill>
                <a:schemeClr val="accent3"/>
              </a:solidFill>
            </a:endParaRPr>
          </a:p>
          <a:p>
            <a:pPr algn="just"/>
            <a:r>
              <a:rPr lang="fr-FR" sz="1600" dirty="0" smtClean="0">
                <a:solidFill>
                  <a:schemeClr val="accent3"/>
                </a:solidFill>
              </a:rPr>
              <a:t>Pour ce faire, l’agent dispose dans le dossier remis, à la fois de la photocopie de la pièce d’identité de la personne qui se déplace et de sa photographie.</a:t>
            </a:r>
          </a:p>
          <a:p>
            <a:pPr algn="just"/>
            <a:endParaRPr lang="fr-FR" sz="1600" dirty="0">
              <a:solidFill>
                <a:schemeClr val="accent3"/>
              </a:solidFill>
            </a:endParaRPr>
          </a:p>
          <a:p>
            <a:pPr algn="just"/>
            <a:r>
              <a:rPr lang="fr-FR" sz="1600" dirty="0" smtClean="0">
                <a:solidFill>
                  <a:schemeClr val="accent3"/>
                </a:solidFill>
              </a:rPr>
              <a:t>Si la personne qui dépose le dossier n’est pas mentionnée dans le dossier, une information sur un renvoi possible du dossier lui est communiquée avec incitation à le faire déposer par un membre du foyer. Si elle maintient le souhait de remettre le dossier, celui-ci est recueilli par l’agent France services qui notera les coordonnées de la personne sur le support accuei</a:t>
            </a:r>
            <a:r>
              <a:rPr lang="fr-FR" sz="1600" dirty="0" smtClean="0">
                <a:solidFill>
                  <a:schemeClr val="tx1">
                    <a:lumMod val="75000"/>
                    <a:lumOff val="25000"/>
                  </a:schemeClr>
                </a:solidFill>
              </a:rPr>
              <a:t>l.</a:t>
            </a:r>
          </a:p>
          <a:p>
            <a:pPr algn="just"/>
            <a:endParaRPr lang="fr-FR" sz="1600" dirty="0">
              <a:solidFill>
                <a:schemeClr val="tx1">
                  <a:lumMod val="75000"/>
                  <a:lumOff val="25000"/>
                </a:schemeClr>
              </a:solidFill>
            </a:endParaRPr>
          </a:p>
          <a:p>
            <a:pPr algn="just"/>
            <a:endParaRPr lang="fr-FR" sz="1600" dirty="0">
              <a:solidFill>
                <a:schemeClr val="tx1">
                  <a:lumMod val="75000"/>
                  <a:lumOff val="25000"/>
                </a:schemeClr>
              </a:solidFill>
            </a:endParaRPr>
          </a:p>
        </p:txBody>
      </p:sp>
      <p:sp>
        <p:nvSpPr>
          <p:cNvPr id="8" name="Espace réservé du numéro de diapositive 4"/>
          <p:cNvSpPr>
            <a:spLocks noGrp="1"/>
          </p:cNvSpPr>
          <p:nvPr>
            <p:ph type="sldNum" sz="quarter" idx="12"/>
          </p:nvPr>
        </p:nvSpPr>
        <p:spPr>
          <a:xfrm>
            <a:off x="10704512" y="6381329"/>
            <a:ext cx="1308629" cy="365125"/>
          </a:xfrm>
        </p:spPr>
        <p:txBody>
          <a:bodyPr/>
          <a:lstStyle/>
          <a:p>
            <a:fld id="{9666F9E8-16D1-4D82-941D-D24C9BAC6F29}" type="slidenum">
              <a:rPr lang="fr-FR" smtClean="0"/>
              <a:pPr/>
              <a:t>20</a:t>
            </a:fld>
            <a:endParaRPr lang="fr-FR" dirty="0"/>
          </a:p>
        </p:txBody>
      </p:sp>
    </p:spTree>
    <p:extLst>
      <p:ext uri="{BB962C8B-B14F-4D97-AF65-F5344CB8AC3E}">
        <p14:creationId xmlns:p14="http://schemas.microsoft.com/office/powerpoint/2010/main" val="18267898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861" y="83976"/>
            <a:ext cx="10972800" cy="883520"/>
          </a:xfrm>
          <a:solidFill>
            <a:schemeClr val="accent2">
              <a:lumMod val="75000"/>
            </a:schemeClr>
          </a:solidFill>
        </p:spPr>
        <p:txBody>
          <a:bodyPr>
            <a:normAutofit fontScale="90000"/>
          </a:bodyPr>
          <a:lstStyle/>
          <a:p>
            <a:r>
              <a:rPr lang="fr-FR" dirty="0">
                <a:solidFill>
                  <a:schemeClr val="bg1"/>
                </a:solidFill>
              </a:rPr>
              <a:t>La MISSION des </a:t>
            </a:r>
            <a:r>
              <a:rPr lang="fr-FR" dirty="0" smtClean="0">
                <a:solidFill>
                  <a:schemeClr val="bg1"/>
                </a:solidFill>
              </a:rPr>
              <a:t>France services</a:t>
            </a:r>
            <a:br>
              <a:rPr lang="fr-FR" dirty="0" smtClean="0">
                <a:solidFill>
                  <a:schemeClr val="bg1"/>
                </a:solidFill>
              </a:rPr>
            </a:br>
            <a:r>
              <a:rPr lang="fr-FR" dirty="0" smtClean="0">
                <a:solidFill>
                  <a:schemeClr val="bg1"/>
                </a:solidFill>
              </a:rPr>
              <a:t>Vérifier la conformité</a:t>
            </a:r>
            <a:r>
              <a:rPr lang="fr-FR" dirty="0"/>
              <a:t/>
            </a:r>
            <a:br>
              <a:rPr lang="fr-FR" dirty="0"/>
            </a:br>
            <a:endParaRPr lang="fr-FR" dirty="0">
              <a:solidFill>
                <a:schemeClr val="bg1"/>
              </a:solidFill>
            </a:endParaRPr>
          </a:p>
        </p:txBody>
      </p:sp>
      <p:sp>
        <p:nvSpPr>
          <p:cNvPr id="8" name="Espace réservé du numéro de diapositive 4"/>
          <p:cNvSpPr>
            <a:spLocks noGrp="1"/>
          </p:cNvSpPr>
          <p:nvPr>
            <p:ph type="sldNum" sz="quarter" idx="12"/>
          </p:nvPr>
        </p:nvSpPr>
        <p:spPr>
          <a:xfrm>
            <a:off x="10704512" y="6381329"/>
            <a:ext cx="1308629" cy="365125"/>
          </a:xfrm>
        </p:spPr>
        <p:txBody>
          <a:bodyPr/>
          <a:lstStyle/>
          <a:p>
            <a:fld id="{9666F9E8-16D1-4D82-941D-D24C9BAC6F29}" type="slidenum">
              <a:rPr lang="fr-FR" smtClean="0"/>
              <a:pPr/>
              <a:t>21</a:t>
            </a:fld>
            <a:endParaRPr lang="fr-FR" dirty="0"/>
          </a:p>
        </p:txBody>
      </p:sp>
      <p:sp>
        <p:nvSpPr>
          <p:cNvPr id="12" name="Rectangle 11"/>
          <p:cNvSpPr/>
          <p:nvPr/>
        </p:nvSpPr>
        <p:spPr>
          <a:xfrm>
            <a:off x="350193" y="1648590"/>
            <a:ext cx="11521280" cy="2554545"/>
          </a:xfrm>
          <a:prstGeom prst="rect">
            <a:avLst/>
          </a:prstGeom>
        </p:spPr>
        <p:txBody>
          <a:bodyPr wrap="square">
            <a:spAutoFit/>
          </a:bodyPr>
          <a:lstStyle/>
          <a:p>
            <a:r>
              <a:rPr lang="fr-FR" sz="1600" b="1" u="sng" dirty="0" smtClean="0">
                <a:solidFill>
                  <a:schemeClr val="accent2">
                    <a:lumMod val="75000"/>
                  </a:schemeClr>
                </a:solidFill>
              </a:rPr>
              <a:t>Vérifier la conformité du dossier</a:t>
            </a:r>
          </a:p>
          <a:p>
            <a:endParaRPr lang="fr-FR" sz="1600" b="1" dirty="0" smtClean="0"/>
          </a:p>
          <a:p>
            <a:r>
              <a:rPr lang="fr-FR" sz="1600" dirty="0" smtClean="0">
                <a:solidFill>
                  <a:schemeClr val="accent3"/>
                </a:solidFill>
              </a:rPr>
              <a:t>La demande d’AME est constituée :</a:t>
            </a:r>
          </a:p>
          <a:p>
            <a:endParaRPr lang="fr-FR" sz="1600" dirty="0">
              <a:solidFill>
                <a:schemeClr val="accent3"/>
              </a:solidFill>
            </a:endParaRPr>
          </a:p>
          <a:p>
            <a:pPr marL="285750" indent="-285750">
              <a:buFontTx/>
              <a:buChar char="-"/>
            </a:pPr>
            <a:r>
              <a:rPr lang="fr-FR" sz="1600" dirty="0" smtClean="0">
                <a:solidFill>
                  <a:schemeClr val="accent3"/>
                </a:solidFill>
              </a:rPr>
              <a:t>De l’imprimé de demande (formulaire S3720), </a:t>
            </a:r>
            <a:r>
              <a:rPr lang="fr-FR" sz="1600" b="1" dirty="0" smtClean="0">
                <a:solidFill>
                  <a:schemeClr val="accent3"/>
                </a:solidFill>
              </a:rPr>
              <a:t>intégralement complété, daté et signé</a:t>
            </a:r>
          </a:p>
          <a:p>
            <a:pPr marL="285750" indent="-285750">
              <a:buFontTx/>
              <a:buChar char="-"/>
            </a:pPr>
            <a:r>
              <a:rPr lang="fr-FR" sz="1600" dirty="0" smtClean="0">
                <a:solidFill>
                  <a:schemeClr val="accent3"/>
                </a:solidFill>
              </a:rPr>
              <a:t>D’une photographie pour chaque personne de 16 ans et plus</a:t>
            </a:r>
          </a:p>
          <a:p>
            <a:pPr marL="285750" indent="-285750">
              <a:buFontTx/>
              <a:buChar char="-"/>
            </a:pPr>
            <a:r>
              <a:rPr lang="fr-FR" sz="1600" dirty="0" smtClean="0">
                <a:solidFill>
                  <a:schemeClr val="accent3"/>
                </a:solidFill>
              </a:rPr>
              <a:t>Des pièces justificatives </a:t>
            </a:r>
          </a:p>
          <a:p>
            <a:pPr marL="285750" indent="-285750">
              <a:buFontTx/>
              <a:buChar char="-"/>
            </a:pPr>
            <a:endParaRPr lang="fr-FR" sz="1600" dirty="0">
              <a:solidFill>
                <a:schemeClr val="accent3"/>
              </a:solidFill>
            </a:endParaRPr>
          </a:p>
          <a:p>
            <a:r>
              <a:rPr lang="fr-FR" sz="1600" dirty="0" smtClean="0">
                <a:solidFill>
                  <a:schemeClr val="accent3"/>
                </a:solidFill>
              </a:rPr>
              <a:t>Voir le document d’aide à la constitution d’une demande d’AME (liste des PJ)</a:t>
            </a:r>
          </a:p>
          <a:p>
            <a:endParaRPr lang="fr-FR" sz="1600" dirty="0" smtClean="0"/>
          </a:p>
        </p:txBody>
      </p:sp>
    </p:spTree>
    <p:extLst>
      <p:ext uri="{BB962C8B-B14F-4D97-AF65-F5344CB8AC3E}">
        <p14:creationId xmlns:p14="http://schemas.microsoft.com/office/powerpoint/2010/main" val="40864881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a:xfrm>
            <a:off x="11207349" y="6381329"/>
            <a:ext cx="977376" cy="365125"/>
          </a:xfrm>
        </p:spPr>
        <p:txBody>
          <a:bodyPr/>
          <a:lstStyle/>
          <a:p>
            <a:fld id="{9666F9E8-16D1-4D82-941D-D24C9BAC6F29}" type="slidenum">
              <a:rPr lang="fr-FR" smtClean="0"/>
              <a:pPr/>
              <a:t>22</a:t>
            </a:fld>
            <a:endParaRPr lang="fr-FR" dirty="0"/>
          </a:p>
        </p:txBody>
      </p:sp>
      <p:sp>
        <p:nvSpPr>
          <p:cNvPr id="15" name="Titre 1"/>
          <p:cNvSpPr txBox="1">
            <a:spLocks/>
          </p:cNvSpPr>
          <p:nvPr/>
        </p:nvSpPr>
        <p:spPr>
          <a:xfrm>
            <a:off x="1171872" y="46802"/>
            <a:ext cx="10972800" cy="706090"/>
          </a:xfrm>
          <a:prstGeom prst="rect">
            <a:avLst/>
          </a:prstGeom>
          <a:solidFill>
            <a:schemeClr val="accent2">
              <a:lumMod val="75000"/>
            </a:schemeClr>
          </a:solidFill>
        </p:spPr>
        <p:txBody>
          <a:bodyPr vert="horz" lIns="91440" tIns="45720" rIns="91440" bIns="45720" rtlCol="0" anchor="ctr">
            <a:normAutofit fontScale="85000" lnSpcReduction="20000"/>
          </a:bodyPr>
          <a:lstStyle>
            <a:lvl1pPr algn="r">
              <a:spcBef>
                <a:spcPct val="0"/>
              </a:spcBef>
              <a:buNone/>
              <a:defRPr sz="2800" b="1">
                <a:solidFill>
                  <a:schemeClr val="tx1">
                    <a:lumMod val="75000"/>
                    <a:lumOff val="25000"/>
                  </a:schemeClr>
                </a:solidFill>
                <a:latin typeface="+mj-lt"/>
                <a:ea typeface="+mj-ea"/>
                <a:cs typeface="+mj-cs"/>
              </a:defRPr>
            </a:lvl1pPr>
          </a:lstStyle>
          <a:p>
            <a:r>
              <a:rPr lang="fr-FR" dirty="0">
                <a:solidFill>
                  <a:schemeClr val="bg1"/>
                </a:solidFill>
              </a:rPr>
              <a:t>La </a:t>
            </a:r>
            <a:r>
              <a:rPr lang="fr-FR" dirty="0" smtClean="0">
                <a:solidFill>
                  <a:schemeClr val="bg1"/>
                </a:solidFill>
              </a:rPr>
              <a:t>mission </a:t>
            </a:r>
            <a:r>
              <a:rPr lang="fr-FR" dirty="0">
                <a:solidFill>
                  <a:schemeClr val="bg1"/>
                </a:solidFill>
              </a:rPr>
              <a:t>des </a:t>
            </a:r>
            <a:r>
              <a:rPr lang="fr-FR" dirty="0" smtClean="0">
                <a:solidFill>
                  <a:schemeClr val="bg1"/>
                </a:solidFill>
              </a:rPr>
              <a:t>France services</a:t>
            </a:r>
          </a:p>
          <a:p>
            <a:r>
              <a:rPr lang="fr-FR" dirty="0" smtClean="0">
                <a:solidFill>
                  <a:schemeClr val="bg1"/>
                </a:solidFill>
              </a:rPr>
              <a:t>Vérifier la conformité</a:t>
            </a:r>
            <a:endParaRPr lang="fr-FR" dirty="0">
              <a:solidFill>
                <a:schemeClr val="bg1"/>
              </a:solidFill>
            </a:endParaRPr>
          </a:p>
        </p:txBody>
      </p:sp>
      <p:sp>
        <p:nvSpPr>
          <p:cNvPr id="7" name="Rectangle 6"/>
          <p:cNvSpPr/>
          <p:nvPr/>
        </p:nvSpPr>
        <p:spPr>
          <a:xfrm>
            <a:off x="6187043" y="1091187"/>
            <a:ext cx="5438899" cy="5693866"/>
          </a:xfrm>
          <a:prstGeom prst="rect">
            <a:avLst/>
          </a:prstGeom>
          <a:ln>
            <a:solidFill>
              <a:schemeClr val="accent6">
                <a:lumMod val="75000"/>
              </a:schemeClr>
            </a:solidFill>
          </a:ln>
        </p:spPr>
        <p:txBody>
          <a:bodyPr wrap="square">
            <a:spAutoFit/>
          </a:bodyPr>
          <a:lstStyle/>
          <a:p>
            <a:r>
              <a:rPr lang="fr-FR" sz="1400" b="1" dirty="0" smtClean="0">
                <a:solidFill>
                  <a:schemeClr val="tx1">
                    <a:lumMod val="75000"/>
                    <a:lumOff val="25000"/>
                  </a:schemeClr>
                </a:solidFill>
                <a:latin typeface="+mj-lt"/>
              </a:rPr>
              <a:t>Le formulaire de demande d’AME </a:t>
            </a:r>
            <a:r>
              <a:rPr lang="fr-FR" sz="1400" dirty="0" smtClean="0">
                <a:solidFill>
                  <a:schemeClr val="tx1">
                    <a:lumMod val="75000"/>
                    <a:lumOff val="25000"/>
                  </a:schemeClr>
                </a:solidFill>
                <a:latin typeface="+mj-lt"/>
              </a:rPr>
              <a:t>:</a:t>
            </a:r>
          </a:p>
          <a:p>
            <a:pPr marL="285750" indent="-285750">
              <a:buFontTx/>
              <a:buChar char="-"/>
            </a:pPr>
            <a:r>
              <a:rPr lang="fr-FR" sz="1400" dirty="0" smtClean="0">
                <a:solidFill>
                  <a:schemeClr val="tx1">
                    <a:lumMod val="75000"/>
                    <a:lumOff val="25000"/>
                  </a:schemeClr>
                </a:solidFill>
                <a:latin typeface="+mj-lt"/>
              </a:rPr>
              <a:t>La notice indique rubrique par rubrique comment le compléter</a:t>
            </a:r>
          </a:p>
          <a:p>
            <a:pPr marL="285750" indent="-285750">
              <a:buFontTx/>
              <a:buChar char="-"/>
            </a:pPr>
            <a:r>
              <a:rPr lang="fr-FR" sz="1400" dirty="0" smtClean="0">
                <a:solidFill>
                  <a:schemeClr val="tx1">
                    <a:lumMod val="75000"/>
                    <a:lumOff val="25000"/>
                  </a:schemeClr>
                </a:solidFill>
                <a:latin typeface="+mj-lt"/>
              </a:rPr>
              <a:t>Veiller à ce que la partie demandeur soit totalement complétée (notamment l’adresse</a:t>
            </a:r>
            <a:r>
              <a:rPr lang="fr-FR" sz="1400" b="1" dirty="0" smtClean="0">
                <a:solidFill>
                  <a:schemeClr val="tx1">
                    <a:lumMod val="75000"/>
                    <a:lumOff val="25000"/>
                  </a:schemeClr>
                </a:solidFill>
                <a:latin typeface="+mj-lt"/>
              </a:rPr>
              <a:t>)</a:t>
            </a:r>
          </a:p>
          <a:p>
            <a:pPr marL="285750" indent="-285750">
              <a:buFontTx/>
              <a:buChar char="-"/>
            </a:pPr>
            <a:r>
              <a:rPr lang="fr-FR" sz="1400" dirty="0" smtClean="0">
                <a:solidFill>
                  <a:schemeClr val="tx1">
                    <a:lumMod val="75000"/>
                    <a:lumOff val="25000"/>
                  </a:schemeClr>
                </a:solidFill>
                <a:latin typeface="+mj-lt"/>
              </a:rPr>
              <a:t>Si des soins ont été dispensés au cours des 3 mois précédant la demande, cocher la case </a:t>
            </a:r>
          </a:p>
          <a:p>
            <a:pPr marL="285750" indent="-285750">
              <a:buFontTx/>
              <a:buChar char="-"/>
            </a:pPr>
            <a:endParaRPr lang="fr-FR" sz="1400" dirty="0">
              <a:solidFill>
                <a:schemeClr val="tx1">
                  <a:lumMod val="75000"/>
                  <a:lumOff val="25000"/>
                </a:schemeClr>
              </a:solidFill>
              <a:latin typeface="+mj-lt"/>
            </a:endParaRPr>
          </a:p>
          <a:p>
            <a:pPr marL="285750" indent="-285750">
              <a:buFontTx/>
              <a:buChar char="-"/>
            </a:pPr>
            <a:endParaRPr lang="fr-FR" sz="1400" dirty="0" smtClean="0">
              <a:solidFill>
                <a:schemeClr val="tx1">
                  <a:lumMod val="75000"/>
                  <a:lumOff val="25000"/>
                </a:schemeClr>
              </a:solidFill>
              <a:latin typeface="+mj-lt"/>
            </a:endParaRPr>
          </a:p>
          <a:p>
            <a:pPr marL="285750" indent="-285750">
              <a:buFontTx/>
              <a:buChar char="-"/>
            </a:pPr>
            <a:endParaRPr lang="fr-FR" sz="1400" dirty="0">
              <a:solidFill>
                <a:schemeClr val="tx1">
                  <a:lumMod val="75000"/>
                  <a:lumOff val="25000"/>
                </a:schemeClr>
              </a:solidFill>
              <a:latin typeface="+mj-lt"/>
            </a:endParaRPr>
          </a:p>
          <a:p>
            <a:pPr marL="285750" indent="-285750">
              <a:buFontTx/>
              <a:buChar char="-"/>
            </a:pPr>
            <a:endParaRPr lang="fr-FR" sz="1400" dirty="0" smtClean="0">
              <a:solidFill>
                <a:schemeClr val="tx1">
                  <a:lumMod val="75000"/>
                  <a:lumOff val="25000"/>
                </a:schemeClr>
              </a:solidFill>
              <a:latin typeface="+mj-lt"/>
            </a:endParaRPr>
          </a:p>
          <a:p>
            <a:pPr marL="285750" indent="-285750">
              <a:buFontTx/>
              <a:buChar char="-"/>
            </a:pPr>
            <a:endParaRPr lang="fr-FR" sz="1400" dirty="0">
              <a:solidFill>
                <a:schemeClr val="tx1">
                  <a:lumMod val="75000"/>
                  <a:lumOff val="25000"/>
                </a:schemeClr>
              </a:solidFill>
              <a:latin typeface="+mj-lt"/>
            </a:endParaRPr>
          </a:p>
          <a:p>
            <a:pPr marL="285750" indent="-285750">
              <a:buFontTx/>
              <a:buChar char="-"/>
            </a:pPr>
            <a:endParaRPr lang="fr-FR" sz="1400" dirty="0" smtClean="0">
              <a:solidFill>
                <a:schemeClr val="tx1">
                  <a:lumMod val="75000"/>
                  <a:lumOff val="25000"/>
                </a:schemeClr>
              </a:solidFill>
              <a:latin typeface="+mj-lt"/>
            </a:endParaRPr>
          </a:p>
          <a:p>
            <a:pPr marL="285750" indent="-285750">
              <a:buFontTx/>
              <a:buChar char="-"/>
            </a:pPr>
            <a:endParaRPr lang="fr-FR" sz="1400" dirty="0">
              <a:solidFill>
                <a:schemeClr val="tx1">
                  <a:lumMod val="75000"/>
                  <a:lumOff val="25000"/>
                </a:schemeClr>
              </a:solidFill>
              <a:latin typeface="+mj-lt"/>
            </a:endParaRPr>
          </a:p>
          <a:p>
            <a:pPr marL="285750" indent="-285750">
              <a:buFontTx/>
              <a:buChar char="-"/>
            </a:pPr>
            <a:endParaRPr lang="fr-FR" sz="1400" dirty="0" smtClean="0">
              <a:solidFill>
                <a:schemeClr val="tx1">
                  <a:lumMod val="75000"/>
                  <a:lumOff val="25000"/>
                </a:schemeClr>
              </a:solidFill>
              <a:latin typeface="+mj-lt"/>
            </a:endParaRPr>
          </a:p>
          <a:p>
            <a:pPr marL="285750" indent="-285750">
              <a:buFontTx/>
              <a:buChar char="-"/>
            </a:pPr>
            <a:r>
              <a:rPr lang="fr-FR" sz="1400" dirty="0" smtClean="0">
                <a:solidFill>
                  <a:schemeClr val="tx1">
                    <a:lumMod val="75000"/>
                    <a:lumOff val="25000"/>
                  </a:schemeClr>
                </a:solidFill>
                <a:latin typeface="+mj-lt"/>
              </a:rPr>
              <a:t>Si le demandeur ne perçoit aucun revenu, mentionner le chiffre 0</a:t>
            </a:r>
          </a:p>
          <a:p>
            <a:pPr marL="285750" indent="-285750">
              <a:buFontTx/>
              <a:buChar char="-"/>
            </a:pPr>
            <a:endParaRPr lang="fr-FR" sz="1400" dirty="0">
              <a:solidFill>
                <a:schemeClr val="tx1">
                  <a:lumMod val="75000"/>
                  <a:lumOff val="25000"/>
                </a:schemeClr>
              </a:solidFill>
              <a:latin typeface="+mj-lt"/>
            </a:endParaRPr>
          </a:p>
          <a:p>
            <a:pPr marL="285750" indent="-285750">
              <a:buFontTx/>
              <a:buChar char="-"/>
            </a:pPr>
            <a:endParaRPr lang="fr-FR" sz="1400" dirty="0" smtClean="0">
              <a:solidFill>
                <a:schemeClr val="tx1">
                  <a:lumMod val="75000"/>
                  <a:lumOff val="25000"/>
                </a:schemeClr>
              </a:solidFill>
              <a:latin typeface="+mj-lt"/>
            </a:endParaRPr>
          </a:p>
          <a:p>
            <a:pPr marL="285750" indent="-285750">
              <a:buFontTx/>
              <a:buChar char="-"/>
            </a:pPr>
            <a:endParaRPr lang="fr-FR" sz="1400" dirty="0">
              <a:solidFill>
                <a:schemeClr val="tx1">
                  <a:lumMod val="75000"/>
                  <a:lumOff val="25000"/>
                </a:schemeClr>
              </a:solidFill>
              <a:latin typeface="+mj-lt"/>
            </a:endParaRPr>
          </a:p>
          <a:p>
            <a:pPr marL="285750" indent="-285750">
              <a:buFontTx/>
              <a:buChar char="-"/>
            </a:pPr>
            <a:endParaRPr lang="fr-FR" sz="1400" dirty="0" smtClean="0">
              <a:solidFill>
                <a:schemeClr val="tx1">
                  <a:lumMod val="75000"/>
                  <a:lumOff val="25000"/>
                </a:schemeClr>
              </a:solidFill>
              <a:latin typeface="+mj-lt"/>
            </a:endParaRPr>
          </a:p>
          <a:p>
            <a:pPr marL="285750" indent="-285750">
              <a:buFontTx/>
              <a:buChar char="-"/>
            </a:pPr>
            <a:endParaRPr lang="fr-FR" sz="1400" dirty="0" smtClean="0">
              <a:solidFill>
                <a:schemeClr val="tx1">
                  <a:lumMod val="75000"/>
                  <a:lumOff val="25000"/>
                </a:schemeClr>
              </a:solidFill>
              <a:latin typeface="+mj-lt"/>
            </a:endParaRPr>
          </a:p>
          <a:p>
            <a:pPr marL="285750" indent="-285750">
              <a:buFontTx/>
              <a:buChar char="-"/>
            </a:pPr>
            <a:endParaRPr lang="fr-FR" sz="1400" dirty="0">
              <a:solidFill>
                <a:schemeClr val="tx1">
                  <a:lumMod val="75000"/>
                  <a:lumOff val="25000"/>
                </a:schemeClr>
              </a:solidFill>
              <a:latin typeface="+mj-lt"/>
            </a:endParaRPr>
          </a:p>
          <a:p>
            <a:pPr marL="285750" indent="-285750">
              <a:buFontTx/>
              <a:buChar char="-"/>
            </a:pPr>
            <a:endParaRPr lang="fr-FR" sz="1400" dirty="0" smtClean="0">
              <a:solidFill>
                <a:schemeClr val="tx1">
                  <a:lumMod val="75000"/>
                  <a:lumOff val="25000"/>
                </a:schemeClr>
              </a:solidFill>
              <a:latin typeface="+mj-lt"/>
            </a:endParaRPr>
          </a:p>
          <a:p>
            <a:pPr marL="285750" indent="-285750">
              <a:buFontTx/>
              <a:buChar char="-"/>
            </a:pPr>
            <a:endParaRPr lang="fr-FR" sz="1400" dirty="0">
              <a:solidFill>
                <a:schemeClr val="tx1">
                  <a:lumMod val="75000"/>
                  <a:lumOff val="25000"/>
                </a:schemeClr>
              </a:solidFill>
              <a:latin typeface="+mj-lt"/>
            </a:endParaRPr>
          </a:p>
          <a:p>
            <a:pPr marL="285750" indent="-285750">
              <a:buFontTx/>
              <a:buChar char="-"/>
            </a:pPr>
            <a:r>
              <a:rPr lang="fr-FR" sz="1400" dirty="0" smtClean="0">
                <a:solidFill>
                  <a:schemeClr val="tx1">
                    <a:lumMod val="75000"/>
                    <a:lumOff val="25000"/>
                  </a:schemeClr>
                </a:solidFill>
                <a:latin typeface="+mj-lt"/>
              </a:rPr>
              <a:t>Vérifier que le formulaire est daté et signé</a:t>
            </a:r>
            <a:endParaRPr lang="fr-FR" sz="1400" dirty="0">
              <a:solidFill>
                <a:schemeClr val="tx1">
                  <a:lumMod val="75000"/>
                  <a:lumOff val="25000"/>
                </a:schemeClr>
              </a:solidFill>
              <a:latin typeface="+mj-lt"/>
            </a:endParaRPr>
          </a:p>
        </p:txBody>
      </p:sp>
      <p:sp>
        <p:nvSpPr>
          <p:cNvPr id="16" name="Ellipse 15"/>
          <p:cNvSpPr/>
          <p:nvPr/>
        </p:nvSpPr>
        <p:spPr>
          <a:xfrm>
            <a:off x="3648548" y="4970352"/>
            <a:ext cx="1964602" cy="42640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0" name="Connecteur droit avec flèche 19"/>
          <p:cNvCxnSpPr/>
          <p:nvPr/>
        </p:nvCxnSpPr>
        <p:spPr>
          <a:xfrm flipH="1">
            <a:off x="5613151" y="2291890"/>
            <a:ext cx="72827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650" y="973137"/>
            <a:ext cx="4762500" cy="562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08441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a:xfrm>
            <a:off x="11214624" y="6381329"/>
            <a:ext cx="977376" cy="365125"/>
          </a:xfrm>
        </p:spPr>
        <p:txBody>
          <a:bodyPr/>
          <a:lstStyle/>
          <a:p>
            <a:fld id="{9666F9E8-16D1-4D82-941D-D24C9BAC6F29}" type="slidenum">
              <a:rPr lang="fr-FR" smtClean="0"/>
              <a:pPr/>
              <a:t>23</a:t>
            </a:fld>
            <a:endParaRPr lang="fr-FR" dirty="0"/>
          </a:p>
        </p:txBody>
      </p:sp>
      <p:sp>
        <p:nvSpPr>
          <p:cNvPr id="6" name="Rectangle 5"/>
          <p:cNvSpPr/>
          <p:nvPr/>
        </p:nvSpPr>
        <p:spPr>
          <a:xfrm>
            <a:off x="6758334" y="1384711"/>
            <a:ext cx="3552395" cy="4185761"/>
          </a:xfrm>
          <a:prstGeom prst="rect">
            <a:avLst/>
          </a:prstGeom>
          <a:ln>
            <a:noFill/>
          </a:ln>
        </p:spPr>
        <p:txBody>
          <a:bodyPr wrap="square">
            <a:spAutoFit/>
          </a:bodyPr>
          <a:lstStyle/>
          <a:p>
            <a:pPr lvl="1"/>
            <a:endParaRPr lang="fr-FR" sz="1400" b="1" u="sng" dirty="0" smtClean="0">
              <a:solidFill>
                <a:schemeClr val="tx1">
                  <a:lumMod val="75000"/>
                  <a:lumOff val="25000"/>
                </a:schemeClr>
              </a:solidFill>
            </a:endParaRPr>
          </a:p>
          <a:p>
            <a:pPr lvl="1"/>
            <a:r>
              <a:rPr lang="fr-FR" sz="1400" b="1" dirty="0" smtClean="0">
                <a:solidFill>
                  <a:schemeClr val="tx1">
                    <a:lumMod val="75000"/>
                    <a:lumOff val="25000"/>
                  </a:schemeClr>
                </a:solidFill>
              </a:rPr>
              <a:t>Volet photo :</a:t>
            </a:r>
          </a:p>
          <a:p>
            <a:pPr lvl="1"/>
            <a:endParaRPr lang="fr-FR" sz="1400" b="1" dirty="0">
              <a:solidFill>
                <a:schemeClr val="tx1">
                  <a:lumMod val="75000"/>
                  <a:lumOff val="25000"/>
                </a:schemeClr>
              </a:solidFill>
            </a:endParaRPr>
          </a:p>
          <a:p>
            <a:pPr marL="742950" lvl="1" indent="-285750">
              <a:buFontTx/>
              <a:buChar char="-"/>
            </a:pPr>
            <a:r>
              <a:rPr lang="fr-FR" sz="1400" dirty="0" smtClean="0">
                <a:solidFill>
                  <a:schemeClr val="tx1">
                    <a:lumMod val="75000"/>
                    <a:lumOff val="25000"/>
                  </a:schemeClr>
                </a:solidFill>
              </a:rPr>
              <a:t>4 emplacements : s’il </a:t>
            </a:r>
            <a:r>
              <a:rPr lang="fr-FR" sz="1400" dirty="0">
                <a:solidFill>
                  <a:schemeClr val="tx1">
                    <a:lumMod val="75000"/>
                    <a:lumOff val="25000"/>
                  </a:schemeClr>
                </a:solidFill>
              </a:rPr>
              <a:t>y a plus de 4 personnes qui ont 16 ans ou plus dans le foyer, </a:t>
            </a:r>
            <a:r>
              <a:rPr lang="fr-FR" sz="1400" dirty="0" smtClean="0">
                <a:solidFill>
                  <a:schemeClr val="tx1">
                    <a:lumMod val="75000"/>
                    <a:lumOff val="25000"/>
                  </a:schemeClr>
                </a:solidFill>
              </a:rPr>
              <a:t>un </a:t>
            </a:r>
            <a:r>
              <a:rPr lang="fr-FR" sz="1400" dirty="0">
                <a:solidFill>
                  <a:schemeClr val="tx1">
                    <a:lumMod val="75000"/>
                    <a:lumOff val="25000"/>
                  </a:schemeClr>
                </a:solidFill>
              </a:rPr>
              <a:t>deuxième formulaire </a:t>
            </a:r>
            <a:r>
              <a:rPr lang="fr-FR" sz="1400" dirty="0" smtClean="0">
                <a:solidFill>
                  <a:schemeClr val="tx1">
                    <a:lumMod val="75000"/>
                    <a:lumOff val="25000"/>
                  </a:schemeClr>
                </a:solidFill>
              </a:rPr>
              <a:t>photo peut être ajouté</a:t>
            </a:r>
          </a:p>
          <a:p>
            <a:pPr marL="742950" lvl="1" indent="-285750">
              <a:buFontTx/>
              <a:buChar char="-"/>
            </a:pPr>
            <a:endParaRPr lang="fr-FR" sz="1400" dirty="0">
              <a:solidFill>
                <a:schemeClr val="tx1">
                  <a:lumMod val="75000"/>
                  <a:lumOff val="25000"/>
                </a:schemeClr>
              </a:solidFill>
            </a:endParaRPr>
          </a:p>
          <a:p>
            <a:pPr marL="742950" lvl="1" indent="-285750">
              <a:buFontTx/>
              <a:buChar char="-"/>
            </a:pPr>
            <a:r>
              <a:rPr lang="fr-FR" sz="1400" dirty="0" smtClean="0">
                <a:solidFill>
                  <a:schemeClr val="tx1">
                    <a:lumMod val="75000"/>
                    <a:lumOff val="25000"/>
                  </a:schemeClr>
                </a:solidFill>
              </a:rPr>
              <a:t>veiller à la correspondance entre la photos et les coordonnées.</a:t>
            </a:r>
          </a:p>
          <a:p>
            <a:pPr marL="742950" lvl="1" indent="-285750">
              <a:buFontTx/>
              <a:buChar char="-"/>
            </a:pPr>
            <a:endParaRPr lang="fr-FR" sz="1400" dirty="0" smtClean="0">
              <a:solidFill>
                <a:schemeClr val="tx1">
                  <a:lumMod val="75000"/>
                  <a:lumOff val="25000"/>
                </a:schemeClr>
              </a:solidFill>
            </a:endParaRPr>
          </a:p>
          <a:p>
            <a:pPr marL="742950" lvl="1" indent="-285750">
              <a:buFontTx/>
              <a:buChar char="-"/>
            </a:pPr>
            <a:r>
              <a:rPr lang="fr-FR" sz="1400" dirty="0" smtClean="0">
                <a:solidFill>
                  <a:schemeClr val="tx1">
                    <a:lumMod val="75000"/>
                    <a:lumOff val="25000"/>
                  </a:schemeClr>
                </a:solidFill>
              </a:rPr>
              <a:t>Si un formulaire original </a:t>
            </a:r>
            <a:r>
              <a:rPr lang="fr-FR" sz="1400" dirty="0" err="1" smtClean="0">
                <a:solidFill>
                  <a:schemeClr val="tx1">
                    <a:lumMod val="75000"/>
                    <a:lumOff val="25000"/>
                  </a:schemeClr>
                </a:solidFill>
              </a:rPr>
              <a:t>pré-encollé</a:t>
            </a:r>
            <a:r>
              <a:rPr lang="fr-FR" sz="1400" dirty="0" smtClean="0">
                <a:solidFill>
                  <a:schemeClr val="tx1">
                    <a:lumMod val="75000"/>
                    <a:lumOff val="25000"/>
                  </a:schemeClr>
                </a:solidFill>
              </a:rPr>
              <a:t> n’est pas utilisé, attention au mode de collage (pas de scotch ni d’agrafe susceptible de dégrader la photo)</a:t>
            </a:r>
          </a:p>
          <a:p>
            <a:pPr marL="742950" lvl="1" indent="-285750">
              <a:buFontTx/>
              <a:buChar char="-"/>
            </a:pPr>
            <a:endParaRPr lang="fr-FR" sz="1400" dirty="0" smtClean="0">
              <a:solidFill>
                <a:schemeClr val="tx1">
                  <a:lumMod val="75000"/>
                  <a:lumOff val="25000"/>
                </a:schemeClr>
              </a:solidFill>
            </a:endParaRPr>
          </a:p>
          <a:p>
            <a:pPr marL="742950" lvl="1" indent="-285750">
              <a:buFontTx/>
              <a:buChar char="-"/>
            </a:pPr>
            <a:endParaRPr lang="fr-FR" sz="1400" dirty="0" smtClean="0">
              <a:solidFill>
                <a:schemeClr val="tx1">
                  <a:lumMod val="75000"/>
                  <a:lumOff val="25000"/>
                </a:schemeClr>
              </a:solidFill>
            </a:endParaRPr>
          </a:p>
          <a:p>
            <a:pPr marL="742950" lvl="1" indent="-285750">
              <a:buFontTx/>
              <a:buChar char="-"/>
            </a:pPr>
            <a:endParaRPr lang="fr-FR" sz="1400" dirty="0" smtClean="0">
              <a:solidFill>
                <a:schemeClr val="tx1">
                  <a:lumMod val="75000"/>
                  <a:lumOff val="25000"/>
                </a:schemeClr>
              </a:solidFill>
            </a:endParaRPr>
          </a:p>
        </p:txBody>
      </p:sp>
      <p:sp>
        <p:nvSpPr>
          <p:cNvPr id="13" name="Rectangle 12"/>
          <p:cNvSpPr/>
          <p:nvPr/>
        </p:nvSpPr>
        <p:spPr>
          <a:xfrm>
            <a:off x="6979228" y="1384711"/>
            <a:ext cx="3331501" cy="3670086"/>
          </a:xfrm>
          <a:prstGeom prst="rect">
            <a:avLst/>
          </a:prstGeom>
          <a:no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Titre 1"/>
          <p:cNvSpPr>
            <a:spLocks noGrp="1"/>
          </p:cNvSpPr>
          <p:nvPr>
            <p:ph type="title"/>
          </p:nvPr>
        </p:nvSpPr>
        <p:spPr>
          <a:xfrm>
            <a:off x="931006" y="108642"/>
            <a:ext cx="10972800" cy="1003709"/>
          </a:xfrm>
          <a:solidFill>
            <a:schemeClr val="accent2">
              <a:lumMod val="75000"/>
            </a:schemeClr>
          </a:solidFill>
        </p:spPr>
        <p:txBody>
          <a:bodyPr>
            <a:normAutofit fontScale="90000"/>
          </a:bodyPr>
          <a:lstStyle/>
          <a:p>
            <a:r>
              <a:rPr lang="fr-FR" dirty="0">
                <a:solidFill>
                  <a:schemeClr val="bg1"/>
                </a:solidFill>
              </a:rPr>
              <a:t>La MISSION des </a:t>
            </a:r>
            <a:r>
              <a:rPr lang="fr-FR" dirty="0" smtClean="0">
                <a:solidFill>
                  <a:schemeClr val="bg1"/>
                </a:solidFill>
              </a:rPr>
              <a:t>France services</a:t>
            </a:r>
            <a:br>
              <a:rPr lang="fr-FR" dirty="0" smtClean="0">
                <a:solidFill>
                  <a:schemeClr val="bg1"/>
                </a:solidFill>
              </a:rPr>
            </a:br>
            <a:r>
              <a:rPr lang="fr-FR" dirty="0" smtClean="0">
                <a:solidFill>
                  <a:schemeClr val="bg1"/>
                </a:solidFill>
              </a:rPr>
              <a:t>Vérifier la conformité</a:t>
            </a:r>
            <a:r>
              <a:rPr lang="fr-FR" dirty="0"/>
              <a:t/>
            </a:r>
            <a:br>
              <a:rPr lang="fr-FR" dirty="0"/>
            </a:br>
            <a:endParaRPr lang="fr-FR" dirty="0">
              <a:solidFill>
                <a:schemeClr val="bg1"/>
              </a:solidFill>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468" y="1200886"/>
            <a:ext cx="4593420" cy="553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56140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a:xfrm>
            <a:off x="11214624" y="6309321"/>
            <a:ext cx="977376" cy="365125"/>
          </a:xfrm>
        </p:spPr>
        <p:txBody>
          <a:bodyPr/>
          <a:lstStyle/>
          <a:p>
            <a:fld id="{9666F9E8-16D1-4D82-941D-D24C9BAC6F29}" type="slidenum">
              <a:rPr lang="fr-FR" smtClean="0"/>
              <a:pPr/>
              <a:t>24</a:t>
            </a:fld>
            <a:endParaRPr lang="fr-FR" dirty="0"/>
          </a:p>
        </p:txBody>
      </p:sp>
      <p:sp>
        <p:nvSpPr>
          <p:cNvPr id="9" name="ZoneTexte 8"/>
          <p:cNvSpPr txBox="1"/>
          <p:nvPr/>
        </p:nvSpPr>
        <p:spPr>
          <a:xfrm>
            <a:off x="527381" y="1196753"/>
            <a:ext cx="11368872" cy="5077298"/>
          </a:xfrm>
          <a:prstGeom prst="rect">
            <a:avLst/>
          </a:prstGeom>
        </p:spPr>
        <p:txBody>
          <a:bodyPr vert="horz" lIns="91440" tIns="45720" rIns="91440" bIns="45720" rtlCol="0">
            <a:noAutofit/>
          </a:bodyPr>
          <a:lstStyle>
            <a:lvl1pPr marL="342900" indent="-342900">
              <a:spcBef>
                <a:spcPct val="20000"/>
              </a:spcBef>
              <a:buClr>
                <a:schemeClr val="accent6">
                  <a:lumMod val="75000"/>
                </a:schemeClr>
              </a:buClr>
              <a:buFont typeface="Arial" panose="020B0604020202020204" pitchFamily="34" charset="0"/>
              <a:buChar char="•"/>
              <a:defRPr sz="1600" b="1">
                <a:solidFill>
                  <a:schemeClr val="tx1">
                    <a:lumMod val="75000"/>
                    <a:lumOff val="25000"/>
                  </a:schemeClr>
                </a:solidFill>
              </a:defRPr>
            </a:lvl1pPr>
            <a:lvl2pPr marL="742950" lvl="1" indent="-285750">
              <a:spcBef>
                <a:spcPct val="20000"/>
              </a:spcBef>
              <a:buClr>
                <a:schemeClr val="accent6">
                  <a:lumMod val="75000"/>
                </a:schemeClr>
              </a:buClr>
              <a:buFont typeface="Arial" panose="020B0604020202020204" pitchFamily="34" charset="0"/>
              <a:buChar char="•"/>
              <a:defRPr sz="1600">
                <a:solidFill>
                  <a:schemeClr val="tx1">
                    <a:lumMod val="75000"/>
                    <a:lumOff val="25000"/>
                  </a:schemeClr>
                </a:solidFill>
                <a:latin typeface="+mj-lt"/>
              </a:defRPr>
            </a:lvl2pPr>
            <a:lvl3pPr marL="1143000" indent="-228600">
              <a:spcBef>
                <a:spcPct val="20000"/>
              </a:spcBef>
              <a:buClr>
                <a:schemeClr val="accent6">
                  <a:lumMod val="75000"/>
                </a:schemeClr>
              </a:buClr>
              <a:buFont typeface="Arial" panose="020B0604020202020204" pitchFamily="34" charset="0"/>
              <a:buChar char="•"/>
              <a:defRPr>
                <a:solidFill>
                  <a:schemeClr val="tx1">
                    <a:lumMod val="75000"/>
                    <a:lumOff val="25000"/>
                  </a:schemeClr>
                </a:solidFill>
                <a:latin typeface="+mj-lt"/>
              </a:defRPr>
            </a:lvl3pPr>
            <a:lvl4pPr marL="1600200" indent="-228600">
              <a:spcBef>
                <a:spcPct val="20000"/>
              </a:spcBef>
              <a:buClr>
                <a:schemeClr val="accent6">
                  <a:lumMod val="75000"/>
                </a:schemeClr>
              </a:buClr>
              <a:buFont typeface="Arial" panose="020B0604020202020204" pitchFamily="34" charset="0"/>
              <a:buChar char="–"/>
              <a:defRPr sz="1600">
                <a:solidFill>
                  <a:schemeClr val="tx1">
                    <a:lumMod val="75000"/>
                    <a:lumOff val="25000"/>
                  </a:schemeClr>
                </a:solidFill>
                <a:latin typeface="+mj-lt"/>
              </a:defRPr>
            </a:lvl4pPr>
            <a:lvl5pPr marL="2057400" indent="-228600">
              <a:spcBef>
                <a:spcPct val="20000"/>
              </a:spcBef>
              <a:buClr>
                <a:schemeClr val="accent6">
                  <a:lumMod val="75000"/>
                </a:schemeClr>
              </a:buClr>
              <a:buFont typeface="Arial" panose="020B0604020202020204" pitchFamily="34" charset="0"/>
              <a:buChar char="»"/>
              <a:defRPr sz="1400">
                <a:solidFill>
                  <a:schemeClr val="tx1">
                    <a:lumMod val="75000"/>
                    <a:lumOff val="25000"/>
                  </a:schemeClr>
                </a:solidFill>
                <a:latin typeface="+mj-lt"/>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131400" lvl="2" indent="0">
              <a:buNone/>
            </a:pPr>
            <a:r>
              <a:rPr lang="fr-FR" b="1" dirty="0" smtClean="0">
                <a:solidFill>
                  <a:schemeClr val="accent3"/>
                </a:solidFill>
              </a:rPr>
              <a:t>Les pièces justificatives accompagnant la demande d’AME </a:t>
            </a:r>
          </a:p>
          <a:p>
            <a:pPr marL="131400" lvl="2" indent="0">
              <a:buNone/>
            </a:pPr>
            <a:endParaRPr lang="fr-FR" b="1" dirty="0" smtClean="0">
              <a:solidFill>
                <a:schemeClr val="accent3"/>
              </a:solidFill>
            </a:endParaRPr>
          </a:p>
          <a:p>
            <a:pPr marL="417150" lvl="2" indent="-285750"/>
            <a:r>
              <a:rPr lang="fr-FR" sz="1600" b="1" dirty="0">
                <a:solidFill>
                  <a:schemeClr val="accent3"/>
                </a:solidFill>
              </a:rPr>
              <a:t>1 justificatif d’identité pour chaque personne du foyer </a:t>
            </a:r>
          </a:p>
          <a:p>
            <a:pPr marL="588600" lvl="3" indent="0">
              <a:buNone/>
            </a:pPr>
            <a:r>
              <a:rPr lang="fr-FR" sz="1400" dirty="0" smtClean="0">
                <a:solidFill>
                  <a:schemeClr val="accent3"/>
                </a:solidFill>
              </a:rPr>
              <a:t>Si le justificatif produit est le passeport, toutes les pages y compris les pages blanches doivent être fournies. Le demandeur peut être exonéré de fournir les pages blanches s’il présente son passeport original à l’agent d’accueil qui peut visualiser et attester que les pages absentes dans le dossier sont bien vierges. </a:t>
            </a:r>
            <a:endParaRPr lang="fr-FR" sz="1400" dirty="0">
              <a:solidFill>
                <a:schemeClr val="accent3"/>
              </a:solidFill>
            </a:endParaRPr>
          </a:p>
          <a:p>
            <a:pPr marL="131400" lvl="2" indent="0">
              <a:buNone/>
            </a:pPr>
            <a:endParaRPr lang="fr-FR" sz="1600" b="1" dirty="0" smtClean="0">
              <a:solidFill>
                <a:schemeClr val="accent3"/>
              </a:solidFill>
            </a:endParaRPr>
          </a:p>
          <a:p>
            <a:pPr marL="360000" lvl="2"/>
            <a:r>
              <a:rPr lang="fr-FR" sz="1600" b="1" dirty="0" smtClean="0">
                <a:solidFill>
                  <a:schemeClr val="accent3"/>
                </a:solidFill>
              </a:rPr>
              <a:t>1 justificatif de résidence en France (un seul document est nécessaire) datant de 3 mois.</a:t>
            </a:r>
            <a:endParaRPr lang="fr-FR" sz="1600" b="1" dirty="0">
              <a:solidFill>
                <a:schemeClr val="accent3"/>
              </a:solidFill>
            </a:endParaRPr>
          </a:p>
          <a:p>
            <a:pPr marL="360000" lvl="2"/>
            <a:endParaRPr lang="fr-FR" sz="1600" dirty="0" smtClean="0">
              <a:solidFill>
                <a:schemeClr val="accent3"/>
              </a:solidFill>
            </a:endParaRPr>
          </a:p>
          <a:p>
            <a:pPr marL="360000" lvl="2"/>
            <a:r>
              <a:rPr lang="fr-FR" sz="1600" b="1" dirty="0" smtClean="0">
                <a:solidFill>
                  <a:schemeClr val="accent3"/>
                </a:solidFill>
              </a:rPr>
              <a:t>En </a:t>
            </a:r>
            <a:r>
              <a:rPr lang="fr-FR" sz="1600" b="1" dirty="0">
                <a:solidFill>
                  <a:schemeClr val="accent3"/>
                </a:solidFill>
              </a:rPr>
              <a:t>fonction de la nature des ressources perçues au cours des 12 derniers mois, le demandeur doit </a:t>
            </a:r>
            <a:r>
              <a:rPr lang="fr-FR" sz="1600" b="1" dirty="0" smtClean="0">
                <a:solidFill>
                  <a:schemeClr val="accent3"/>
                </a:solidFill>
              </a:rPr>
              <a:t>joindre également des justificatifs</a:t>
            </a:r>
          </a:p>
          <a:p>
            <a:pPr marL="588600" lvl="3" indent="0">
              <a:buNone/>
            </a:pPr>
            <a:r>
              <a:rPr lang="fr-FR" sz="1400" dirty="0">
                <a:solidFill>
                  <a:schemeClr val="accent3"/>
                </a:solidFill>
              </a:rPr>
              <a:t>Si le demandeur ne dispose d’aucune ressource, il doit l’indiquer sur le formulaire et joindre un document expliquant ses moyens d’existence (par exemple un document d’une association justifiant qu’elle prend en charge le demandeur au plan matériel)</a:t>
            </a:r>
          </a:p>
          <a:p>
            <a:pPr marL="360000" lvl="2"/>
            <a:endParaRPr lang="fr-FR" sz="1400" dirty="0">
              <a:solidFill>
                <a:schemeClr val="accent3"/>
              </a:solidFill>
            </a:endParaRPr>
          </a:p>
          <a:p>
            <a:pPr marL="285750" indent="-285750"/>
            <a:r>
              <a:rPr lang="fr-FR" dirty="0">
                <a:solidFill>
                  <a:schemeClr val="accent3"/>
                </a:solidFill>
                <a:latin typeface="+mj-lt"/>
              </a:rPr>
              <a:t>D’autres documents peuvent être joints en fonction de la situation : </a:t>
            </a:r>
          </a:p>
          <a:p>
            <a:pPr marL="685800" lvl="1"/>
            <a:r>
              <a:rPr lang="fr-FR" sz="1400" dirty="0">
                <a:solidFill>
                  <a:schemeClr val="accent3"/>
                </a:solidFill>
              </a:rPr>
              <a:t>Cohabitant : déclaration sur l’honneur, signée par le demandeur et cette personne, </a:t>
            </a:r>
            <a:endParaRPr lang="fr-FR" sz="1400" dirty="0" smtClean="0">
              <a:solidFill>
                <a:schemeClr val="accent3"/>
              </a:solidFill>
            </a:endParaRPr>
          </a:p>
          <a:p>
            <a:pPr marL="685800" lvl="1"/>
            <a:r>
              <a:rPr lang="fr-FR" sz="1400" dirty="0" smtClean="0">
                <a:solidFill>
                  <a:schemeClr val="accent3"/>
                </a:solidFill>
              </a:rPr>
              <a:t>Si </a:t>
            </a:r>
            <a:r>
              <a:rPr lang="fr-FR" sz="1400" dirty="0">
                <a:solidFill>
                  <a:schemeClr val="accent3"/>
                </a:solidFill>
              </a:rPr>
              <a:t>des soins ou une hospitalisation est intervenue dans les </a:t>
            </a:r>
            <a:r>
              <a:rPr lang="fr-FR" sz="1400" dirty="0" smtClean="0">
                <a:solidFill>
                  <a:schemeClr val="accent3"/>
                </a:solidFill>
              </a:rPr>
              <a:t>3 mois précédant </a:t>
            </a:r>
            <a:r>
              <a:rPr lang="fr-FR" sz="1400" dirty="0">
                <a:solidFill>
                  <a:schemeClr val="accent3"/>
                </a:solidFill>
              </a:rPr>
              <a:t>la demande d’AME : </a:t>
            </a:r>
            <a:r>
              <a:rPr lang="fr-FR" sz="1400" dirty="0" smtClean="0">
                <a:solidFill>
                  <a:schemeClr val="accent3"/>
                </a:solidFill>
              </a:rPr>
              <a:t>justificatifs </a:t>
            </a:r>
            <a:r>
              <a:rPr lang="fr-FR" sz="1400" dirty="0">
                <a:solidFill>
                  <a:schemeClr val="accent3"/>
                </a:solidFill>
              </a:rPr>
              <a:t>de </a:t>
            </a:r>
            <a:r>
              <a:rPr lang="fr-FR" sz="1400" dirty="0" smtClean="0">
                <a:solidFill>
                  <a:schemeClr val="accent3"/>
                </a:solidFill>
              </a:rPr>
              <a:t>soins</a:t>
            </a:r>
            <a:endParaRPr lang="fr-FR" sz="1800" i="1" dirty="0">
              <a:solidFill>
                <a:schemeClr val="dk1"/>
              </a:solidFill>
            </a:endParaRPr>
          </a:p>
          <a:p>
            <a:pPr marL="685800" lvl="1">
              <a:spcBef>
                <a:spcPts val="0"/>
              </a:spcBef>
              <a:buClrTx/>
              <a:defRPr/>
            </a:pPr>
            <a:r>
              <a:rPr lang="fr-FR" sz="1400" dirty="0">
                <a:solidFill>
                  <a:schemeClr val="accent3"/>
                </a:solidFill>
                <a:latin typeface="+mj-lt"/>
              </a:rPr>
              <a:t>En cas de besoins de soins rapides : </a:t>
            </a:r>
            <a:r>
              <a:rPr lang="fr-FR" sz="1400" dirty="0" smtClean="0">
                <a:solidFill>
                  <a:schemeClr val="accent3"/>
                </a:solidFill>
                <a:latin typeface="+mj-lt"/>
              </a:rPr>
              <a:t>un certificat médical </a:t>
            </a:r>
            <a:r>
              <a:rPr lang="fr-FR" sz="1400" dirty="0">
                <a:solidFill>
                  <a:schemeClr val="accent3"/>
                </a:solidFill>
                <a:latin typeface="+mj-lt"/>
              </a:rPr>
              <a:t>(qui permettra d’orienter le dossier vers un circuit « urgent »)</a:t>
            </a:r>
          </a:p>
          <a:p>
            <a:pPr marL="285750" lvl="0" indent="-285750"/>
            <a:endParaRPr lang="fr-FR" sz="1400" dirty="0">
              <a:solidFill>
                <a:schemeClr val="accent3"/>
              </a:solidFill>
              <a:latin typeface="+mj-lt"/>
            </a:endParaRPr>
          </a:p>
          <a:p>
            <a:pPr marL="131400" lvl="2" indent="0">
              <a:buNone/>
            </a:pPr>
            <a:endParaRPr lang="fr-FR" dirty="0">
              <a:solidFill>
                <a:schemeClr val="accent3"/>
              </a:solidFill>
            </a:endParaRPr>
          </a:p>
          <a:p>
            <a:pPr lvl="2"/>
            <a:endParaRPr lang="fr-FR" dirty="0">
              <a:solidFill>
                <a:schemeClr val="accent3"/>
              </a:solidFill>
            </a:endParaRPr>
          </a:p>
        </p:txBody>
      </p:sp>
      <p:sp>
        <p:nvSpPr>
          <p:cNvPr id="7" name="Pentagone 6"/>
          <p:cNvSpPr/>
          <p:nvPr/>
        </p:nvSpPr>
        <p:spPr>
          <a:xfrm>
            <a:off x="287997" y="515310"/>
            <a:ext cx="1108248" cy="508873"/>
          </a:xfrm>
          <a:prstGeom prst="homePlat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PJ</a:t>
            </a:r>
            <a:endParaRPr lang="fr-FR" b="1" dirty="0"/>
          </a:p>
        </p:txBody>
      </p:sp>
      <p:sp>
        <p:nvSpPr>
          <p:cNvPr id="8" name="Titre 1"/>
          <p:cNvSpPr>
            <a:spLocks noGrp="1"/>
          </p:cNvSpPr>
          <p:nvPr>
            <p:ph type="title"/>
          </p:nvPr>
        </p:nvSpPr>
        <p:spPr>
          <a:xfrm>
            <a:off x="1075861" y="83976"/>
            <a:ext cx="10972800" cy="883520"/>
          </a:xfrm>
          <a:solidFill>
            <a:schemeClr val="accent2">
              <a:lumMod val="75000"/>
            </a:schemeClr>
          </a:solidFill>
        </p:spPr>
        <p:txBody>
          <a:bodyPr>
            <a:normAutofit fontScale="90000"/>
          </a:bodyPr>
          <a:lstStyle/>
          <a:p>
            <a:r>
              <a:rPr lang="fr-FR" dirty="0">
                <a:solidFill>
                  <a:schemeClr val="bg1"/>
                </a:solidFill>
              </a:rPr>
              <a:t>La MISSION des </a:t>
            </a:r>
            <a:r>
              <a:rPr lang="fr-FR" dirty="0" smtClean="0">
                <a:solidFill>
                  <a:schemeClr val="bg1"/>
                </a:solidFill>
              </a:rPr>
              <a:t>France services</a:t>
            </a:r>
            <a:br>
              <a:rPr lang="fr-FR" dirty="0" smtClean="0">
                <a:solidFill>
                  <a:schemeClr val="bg1"/>
                </a:solidFill>
              </a:rPr>
            </a:br>
            <a:r>
              <a:rPr lang="fr-FR" dirty="0" smtClean="0">
                <a:solidFill>
                  <a:schemeClr val="bg1"/>
                </a:solidFill>
              </a:rPr>
              <a:t>Vérifier la conformité</a:t>
            </a:r>
            <a:r>
              <a:rPr lang="fr-FR" dirty="0"/>
              <a:t/>
            </a:r>
            <a:br>
              <a:rPr lang="fr-FR" dirty="0"/>
            </a:br>
            <a:endParaRPr lang="fr-FR" dirty="0">
              <a:solidFill>
                <a:schemeClr val="bg1"/>
              </a:solidFill>
            </a:endParaRPr>
          </a:p>
        </p:txBody>
      </p:sp>
    </p:spTree>
    <p:extLst>
      <p:ext uri="{BB962C8B-B14F-4D97-AF65-F5344CB8AC3E}">
        <p14:creationId xmlns:p14="http://schemas.microsoft.com/office/powerpoint/2010/main" val="32310250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9981" y="1546177"/>
            <a:ext cx="5646156" cy="53118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Espace réservé du numéro de diapositive 3"/>
          <p:cNvSpPr>
            <a:spLocks noGrp="1"/>
          </p:cNvSpPr>
          <p:nvPr>
            <p:ph type="sldNum" sz="quarter" idx="12"/>
          </p:nvPr>
        </p:nvSpPr>
        <p:spPr/>
        <p:txBody>
          <a:bodyPr/>
          <a:lstStyle/>
          <a:p>
            <a:fld id="{9666F9E8-16D1-4D82-941D-D24C9BAC6F29}" type="slidenum">
              <a:rPr lang="fr-FR" smtClean="0"/>
              <a:pPr/>
              <a:t>25</a:t>
            </a:fld>
            <a:endParaRPr lang="fr-FR" dirty="0"/>
          </a:p>
        </p:txBody>
      </p:sp>
      <p:sp>
        <p:nvSpPr>
          <p:cNvPr id="6" name="Titre 1"/>
          <p:cNvSpPr>
            <a:spLocks noGrp="1"/>
          </p:cNvSpPr>
          <p:nvPr>
            <p:ph type="title"/>
          </p:nvPr>
        </p:nvSpPr>
        <p:spPr>
          <a:xfrm>
            <a:off x="1039647" y="0"/>
            <a:ext cx="10972800" cy="1067079"/>
          </a:xfrm>
          <a:solidFill>
            <a:schemeClr val="accent2">
              <a:lumMod val="75000"/>
            </a:schemeClr>
          </a:solidFill>
        </p:spPr>
        <p:txBody>
          <a:bodyPr>
            <a:normAutofit fontScale="90000"/>
          </a:bodyPr>
          <a:lstStyle/>
          <a:p>
            <a:r>
              <a:rPr lang="fr-FR" dirty="0">
                <a:solidFill>
                  <a:schemeClr val="bg1"/>
                </a:solidFill>
              </a:rPr>
              <a:t>La MISSION des </a:t>
            </a:r>
            <a:r>
              <a:rPr lang="fr-FR" dirty="0" smtClean="0">
                <a:solidFill>
                  <a:schemeClr val="bg1"/>
                </a:solidFill>
              </a:rPr>
              <a:t>France services</a:t>
            </a:r>
            <a:br>
              <a:rPr lang="fr-FR" dirty="0" smtClean="0">
                <a:solidFill>
                  <a:schemeClr val="bg1"/>
                </a:solidFill>
              </a:rPr>
            </a:br>
            <a:r>
              <a:rPr lang="fr-FR" dirty="0" smtClean="0">
                <a:solidFill>
                  <a:schemeClr val="bg1"/>
                </a:solidFill>
              </a:rPr>
              <a:t>Accuser </a:t>
            </a:r>
            <a:r>
              <a:rPr lang="fr-FR" dirty="0" err="1" smtClean="0">
                <a:solidFill>
                  <a:schemeClr val="bg1"/>
                </a:solidFill>
              </a:rPr>
              <a:t>reception</a:t>
            </a:r>
            <a:r>
              <a:rPr lang="fr-FR" dirty="0" smtClean="0">
                <a:solidFill>
                  <a:schemeClr val="bg1"/>
                </a:solidFill>
              </a:rPr>
              <a:t> du dossier</a:t>
            </a:r>
            <a:r>
              <a:rPr lang="fr-FR" dirty="0"/>
              <a:t/>
            </a:r>
            <a:br>
              <a:rPr lang="fr-FR" dirty="0"/>
            </a:br>
            <a:endParaRPr lang="fr-FR" dirty="0">
              <a:solidFill>
                <a:schemeClr val="bg1"/>
              </a:solidFill>
            </a:endParaRPr>
          </a:p>
        </p:txBody>
      </p:sp>
      <p:sp>
        <p:nvSpPr>
          <p:cNvPr id="5" name="Rectangle 4"/>
          <p:cNvSpPr/>
          <p:nvPr/>
        </p:nvSpPr>
        <p:spPr>
          <a:xfrm>
            <a:off x="533804" y="1079345"/>
            <a:ext cx="11299371" cy="646331"/>
          </a:xfrm>
          <a:prstGeom prst="rect">
            <a:avLst/>
          </a:prstGeom>
        </p:spPr>
        <p:txBody>
          <a:bodyPr wrap="square">
            <a:spAutoFit/>
          </a:bodyPr>
          <a:lstStyle/>
          <a:p>
            <a:r>
              <a:rPr lang="fr-FR" dirty="0"/>
              <a:t>Dès lors que l’agent d’accueil a effectué les vérifications d’usage, une attestation de </a:t>
            </a:r>
            <a:r>
              <a:rPr lang="fr-FR" dirty="0" smtClean="0"/>
              <a:t>dépôt est </a:t>
            </a:r>
            <a:r>
              <a:rPr lang="fr-FR" dirty="0"/>
              <a:t>remise au </a:t>
            </a:r>
            <a:r>
              <a:rPr lang="fr-FR" dirty="0" smtClean="0"/>
              <a:t>demandeur.</a:t>
            </a:r>
            <a:endParaRPr lang="fr-FR" dirty="0"/>
          </a:p>
        </p:txBody>
      </p:sp>
      <p:sp>
        <p:nvSpPr>
          <p:cNvPr id="2" name="Ellipse 1"/>
          <p:cNvSpPr/>
          <p:nvPr/>
        </p:nvSpPr>
        <p:spPr>
          <a:xfrm>
            <a:off x="3066730" y="3432517"/>
            <a:ext cx="309489" cy="253218"/>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fr-FR">
              <a:noFill/>
            </a:endParaRPr>
          </a:p>
        </p:txBody>
      </p:sp>
      <p:sp>
        <p:nvSpPr>
          <p:cNvPr id="7" name="Ellipse 6"/>
          <p:cNvSpPr/>
          <p:nvPr/>
        </p:nvSpPr>
        <p:spPr>
          <a:xfrm>
            <a:off x="2997049" y="3966566"/>
            <a:ext cx="309489" cy="253218"/>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fr-FR">
              <a:noFill/>
            </a:endParaRPr>
          </a:p>
        </p:txBody>
      </p:sp>
      <p:sp>
        <p:nvSpPr>
          <p:cNvPr id="3" name="ZoneTexte 2"/>
          <p:cNvSpPr txBox="1"/>
          <p:nvPr/>
        </p:nvSpPr>
        <p:spPr>
          <a:xfrm>
            <a:off x="533804" y="2433711"/>
            <a:ext cx="1618553" cy="3693319"/>
          </a:xfrm>
          <a:prstGeom prst="rect">
            <a:avLst/>
          </a:prstGeom>
          <a:noFill/>
        </p:spPr>
        <p:txBody>
          <a:bodyPr wrap="square" rtlCol="0">
            <a:spAutoFit/>
          </a:bodyPr>
          <a:lstStyle/>
          <a:p>
            <a:r>
              <a:rPr lang="fr-FR" dirty="0" smtClean="0"/>
              <a:t>Si le dossier est complet</a:t>
            </a:r>
          </a:p>
          <a:p>
            <a:endParaRPr lang="fr-FR" dirty="0"/>
          </a:p>
          <a:p>
            <a:endParaRPr lang="fr-FR" dirty="0" smtClean="0"/>
          </a:p>
          <a:p>
            <a:endParaRPr lang="fr-FR" dirty="0" smtClean="0"/>
          </a:p>
          <a:p>
            <a:r>
              <a:rPr lang="fr-FR" dirty="0" smtClean="0"/>
              <a:t>Si le dossier est incomplet</a:t>
            </a:r>
          </a:p>
          <a:p>
            <a:endParaRPr lang="fr-FR" dirty="0"/>
          </a:p>
          <a:p>
            <a:endParaRPr lang="fr-FR" dirty="0" smtClean="0"/>
          </a:p>
          <a:p>
            <a:r>
              <a:rPr lang="fr-FR" dirty="0" smtClean="0"/>
              <a:t>Point d’attention pour le demandeur</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0609" y="1420552"/>
            <a:ext cx="2674876" cy="544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Connecteur droit avec flèche 8"/>
          <p:cNvCxnSpPr/>
          <p:nvPr/>
        </p:nvCxnSpPr>
        <p:spPr>
          <a:xfrm>
            <a:off x="1913206" y="2841674"/>
            <a:ext cx="1201186" cy="7174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flipV="1">
            <a:off x="2236763" y="4102148"/>
            <a:ext cx="760286" cy="516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flipV="1">
            <a:off x="1716258" y="5140836"/>
            <a:ext cx="1398134" cy="3877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8299756" y="1521122"/>
            <a:ext cx="3533419" cy="4807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t>Que le dossier soit complet ou incomplet, </a:t>
            </a:r>
            <a:r>
              <a:rPr lang="fr-FR" sz="1600" b="1" dirty="0" smtClean="0"/>
              <a:t>l’ </a:t>
            </a:r>
            <a:r>
              <a:rPr lang="fr-FR" sz="1600" b="1" dirty="0"/>
              <a:t>attestation de dépôt est systématiquement remise </a:t>
            </a:r>
            <a:endParaRPr lang="fr-FR" sz="1600" dirty="0"/>
          </a:p>
          <a:p>
            <a:endParaRPr lang="fr-FR" sz="1600" dirty="0"/>
          </a:p>
          <a:p>
            <a:r>
              <a:rPr lang="fr-FR" sz="1600" dirty="0"/>
              <a:t>Si la vérification de la conformité du dossier par l’agent France Services révèle qu’un document est absent (ou illisible), le dossier est restitué au demandeur </a:t>
            </a:r>
            <a:r>
              <a:rPr lang="fr-FR" sz="1600" dirty="0" smtClean="0"/>
              <a:t>avec une </a:t>
            </a:r>
            <a:r>
              <a:rPr lang="fr-FR" sz="1600" dirty="0"/>
              <a:t>indication </a:t>
            </a:r>
            <a:r>
              <a:rPr lang="fr-FR" sz="1600" dirty="0" smtClean="0"/>
              <a:t>sur les </a:t>
            </a:r>
            <a:r>
              <a:rPr lang="fr-FR" sz="1600" dirty="0"/>
              <a:t>pièces manquantes. Dans cette situation, le demandeur n’est pas tenu de venir une 2</a:t>
            </a:r>
            <a:r>
              <a:rPr lang="fr-FR" sz="1600" baseline="30000" dirty="0"/>
              <a:t>ème</a:t>
            </a:r>
            <a:r>
              <a:rPr lang="fr-FR" sz="1600" dirty="0"/>
              <a:t> fois déposer le </a:t>
            </a:r>
            <a:r>
              <a:rPr lang="fr-FR" sz="1600" dirty="0" smtClean="0"/>
              <a:t>dossier à l’accueil France services, </a:t>
            </a:r>
            <a:r>
              <a:rPr lang="fr-FR" sz="1600" dirty="0"/>
              <a:t>une fois complété : il peut le transmettre par voie postale</a:t>
            </a:r>
          </a:p>
        </p:txBody>
      </p:sp>
    </p:spTree>
    <p:extLst>
      <p:ext uri="{BB962C8B-B14F-4D97-AF65-F5344CB8AC3E}">
        <p14:creationId xmlns:p14="http://schemas.microsoft.com/office/powerpoint/2010/main" val="4827660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116414" y="1667483"/>
            <a:ext cx="10421565" cy="3780000"/>
          </a:xfrm>
        </p:spPr>
        <p:txBody>
          <a:bodyPr>
            <a:normAutofit fontScale="92500"/>
          </a:bodyPr>
          <a:lstStyle/>
          <a:p>
            <a:pPr marL="0" indent="0">
              <a:buNone/>
            </a:pPr>
            <a:endParaRPr lang="fr-FR" dirty="0">
              <a:solidFill>
                <a:schemeClr val="tx1">
                  <a:lumMod val="65000"/>
                  <a:lumOff val="35000"/>
                </a:schemeClr>
              </a:solidFill>
            </a:endParaRPr>
          </a:p>
          <a:p>
            <a:endParaRPr lang="fr-FR" dirty="0" smtClean="0"/>
          </a:p>
          <a:p>
            <a:pPr>
              <a:buFont typeface="Wingdings" panose="05000000000000000000" pitchFamily="2" charset="2"/>
              <a:buChar char="Ø"/>
            </a:pPr>
            <a:r>
              <a:rPr lang="fr-FR" b="1" dirty="0" smtClean="0">
                <a:solidFill>
                  <a:schemeClr val="accent3"/>
                </a:solidFill>
              </a:rPr>
              <a:t>Important</a:t>
            </a:r>
            <a:r>
              <a:rPr lang="fr-FR" dirty="0" smtClean="0">
                <a:solidFill>
                  <a:schemeClr val="accent3"/>
                </a:solidFill>
              </a:rPr>
              <a:t> : Dans </a:t>
            </a:r>
            <a:r>
              <a:rPr lang="fr-FR" dirty="0">
                <a:solidFill>
                  <a:schemeClr val="accent3"/>
                </a:solidFill>
              </a:rPr>
              <a:t>la mesure où la date de dépôt du dossier détermine la date de début de l’AME, cette date doit être sauvegardée afin de préserver les droits du demandeur. </a:t>
            </a:r>
            <a:r>
              <a:rPr lang="fr-FR" dirty="0" smtClean="0">
                <a:solidFill>
                  <a:schemeClr val="accent3"/>
                </a:solidFill>
              </a:rPr>
              <a:t>C’est pourquoi, lorsque l’agent France services restitue le dossier incomplet au demandeur, il doit le sensibiliser à la nécessité de joindre la copie de son attestation </a:t>
            </a:r>
            <a:r>
              <a:rPr lang="fr-FR" dirty="0">
                <a:solidFill>
                  <a:schemeClr val="accent3"/>
                </a:solidFill>
              </a:rPr>
              <a:t>de dépôt </a:t>
            </a:r>
            <a:r>
              <a:rPr lang="fr-FR" dirty="0" smtClean="0">
                <a:solidFill>
                  <a:schemeClr val="accent3"/>
                </a:solidFill>
              </a:rPr>
              <a:t>au </a:t>
            </a:r>
            <a:r>
              <a:rPr lang="fr-FR" dirty="0">
                <a:solidFill>
                  <a:schemeClr val="accent3"/>
                </a:solidFill>
              </a:rPr>
              <a:t>dossier </a:t>
            </a:r>
            <a:r>
              <a:rPr lang="fr-FR" dirty="0" smtClean="0">
                <a:solidFill>
                  <a:schemeClr val="accent3"/>
                </a:solidFill>
              </a:rPr>
              <a:t>qu’il enverra à </a:t>
            </a:r>
            <a:r>
              <a:rPr lang="fr-FR" dirty="0">
                <a:solidFill>
                  <a:schemeClr val="accent3"/>
                </a:solidFill>
              </a:rPr>
              <a:t>la caisse une fois complété. </a:t>
            </a:r>
            <a:r>
              <a:rPr lang="fr-FR" dirty="0" smtClean="0">
                <a:solidFill>
                  <a:schemeClr val="accent3"/>
                </a:solidFill>
              </a:rPr>
              <a:t>La présence de ce document permettra également de considérer que la condition de remise en personne a bien été respectée.</a:t>
            </a:r>
          </a:p>
          <a:p>
            <a:pPr marL="0" indent="0">
              <a:buNone/>
            </a:pPr>
            <a:endParaRPr lang="fr-FR" dirty="0">
              <a:solidFill>
                <a:schemeClr val="accent3"/>
              </a:solidFill>
            </a:endParaRPr>
          </a:p>
          <a:p>
            <a:pPr marL="0" indent="0">
              <a:buNone/>
            </a:pPr>
            <a:endParaRPr lang="fr-FR" sz="1400" dirty="0"/>
          </a:p>
          <a:p>
            <a:endParaRPr lang="fr-FR" dirty="0"/>
          </a:p>
        </p:txBody>
      </p:sp>
      <p:sp>
        <p:nvSpPr>
          <p:cNvPr id="4" name="Espace réservé du numéro de diapositive 3"/>
          <p:cNvSpPr>
            <a:spLocks noGrp="1"/>
          </p:cNvSpPr>
          <p:nvPr>
            <p:ph type="sldNum" sz="quarter" idx="12"/>
          </p:nvPr>
        </p:nvSpPr>
        <p:spPr/>
        <p:txBody>
          <a:bodyPr/>
          <a:lstStyle/>
          <a:p>
            <a:fld id="{9666F9E8-16D1-4D82-941D-D24C9BAC6F29}" type="slidenum">
              <a:rPr lang="fr-FR" smtClean="0"/>
              <a:pPr/>
              <a:t>26</a:t>
            </a:fld>
            <a:endParaRPr lang="fr-FR" dirty="0"/>
          </a:p>
        </p:txBody>
      </p:sp>
      <p:sp>
        <p:nvSpPr>
          <p:cNvPr id="6" name="Titre 1"/>
          <p:cNvSpPr>
            <a:spLocks noGrp="1"/>
          </p:cNvSpPr>
          <p:nvPr>
            <p:ph type="title"/>
          </p:nvPr>
        </p:nvSpPr>
        <p:spPr>
          <a:xfrm>
            <a:off x="1075861" y="83976"/>
            <a:ext cx="10972800" cy="883520"/>
          </a:xfrm>
          <a:solidFill>
            <a:schemeClr val="accent2">
              <a:lumMod val="75000"/>
            </a:schemeClr>
          </a:solidFill>
        </p:spPr>
        <p:txBody>
          <a:bodyPr>
            <a:normAutofit fontScale="90000"/>
          </a:bodyPr>
          <a:lstStyle/>
          <a:p>
            <a:r>
              <a:rPr lang="fr-FR" dirty="0">
                <a:solidFill>
                  <a:schemeClr val="bg1"/>
                </a:solidFill>
              </a:rPr>
              <a:t>La MISSION </a:t>
            </a:r>
            <a:r>
              <a:rPr lang="fr-FR" dirty="0" smtClean="0">
                <a:solidFill>
                  <a:schemeClr val="bg1"/>
                </a:solidFill>
              </a:rPr>
              <a:t>des France services</a:t>
            </a:r>
            <a:br>
              <a:rPr lang="fr-FR" dirty="0" smtClean="0">
                <a:solidFill>
                  <a:schemeClr val="bg1"/>
                </a:solidFill>
              </a:rPr>
            </a:br>
            <a:r>
              <a:rPr lang="fr-FR" dirty="0" smtClean="0">
                <a:solidFill>
                  <a:schemeClr val="bg1"/>
                </a:solidFill>
              </a:rPr>
              <a:t>Accuser </a:t>
            </a:r>
            <a:r>
              <a:rPr lang="fr-FR" dirty="0" err="1">
                <a:solidFill>
                  <a:schemeClr val="bg1"/>
                </a:solidFill>
              </a:rPr>
              <a:t>reception</a:t>
            </a:r>
            <a:r>
              <a:rPr lang="fr-FR" dirty="0">
                <a:solidFill>
                  <a:schemeClr val="bg1"/>
                </a:solidFill>
              </a:rPr>
              <a:t> du dossier</a:t>
            </a:r>
          </a:p>
        </p:txBody>
      </p:sp>
    </p:spTree>
    <p:extLst>
      <p:ext uri="{BB962C8B-B14F-4D97-AF65-F5344CB8AC3E}">
        <p14:creationId xmlns:p14="http://schemas.microsoft.com/office/powerpoint/2010/main" val="39160306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179789" y="1350612"/>
            <a:ext cx="10421565" cy="3780000"/>
          </a:xfrm>
        </p:spPr>
        <p:txBody>
          <a:bodyPr>
            <a:normAutofit fontScale="70000" lnSpcReduction="20000"/>
          </a:bodyPr>
          <a:lstStyle/>
          <a:p>
            <a:pPr marL="0" indent="0">
              <a:buNone/>
            </a:pPr>
            <a:r>
              <a:rPr lang="fr-FR" u="sng" dirty="0" smtClean="0">
                <a:solidFill>
                  <a:schemeClr val="accent2">
                    <a:lumMod val="75000"/>
                  </a:schemeClr>
                </a:solidFill>
              </a:rPr>
              <a:t>Préparer le support de transmission</a:t>
            </a:r>
          </a:p>
          <a:p>
            <a:pPr marL="0" indent="0">
              <a:buNone/>
            </a:pPr>
            <a:endParaRPr lang="fr-FR" dirty="0" smtClean="0"/>
          </a:p>
          <a:p>
            <a:pPr marL="0" indent="0">
              <a:buNone/>
            </a:pPr>
            <a:r>
              <a:rPr lang="fr-FR" dirty="0" smtClean="0">
                <a:solidFill>
                  <a:schemeClr val="accent3"/>
                </a:solidFill>
              </a:rPr>
              <a:t>L’agent complète un </a:t>
            </a:r>
            <a:r>
              <a:rPr lang="fr-FR" dirty="0">
                <a:solidFill>
                  <a:schemeClr val="accent3"/>
                </a:solidFill>
              </a:rPr>
              <a:t>support </a:t>
            </a:r>
            <a:r>
              <a:rPr lang="fr-FR" dirty="0" smtClean="0">
                <a:solidFill>
                  <a:schemeClr val="accent3"/>
                </a:solidFill>
              </a:rPr>
              <a:t>d’accueil pour chaque demande d’AME remise, </a:t>
            </a:r>
            <a:r>
              <a:rPr lang="fr-FR" dirty="0">
                <a:solidFill>
                  <a:schemeClr val="accent3"/>
                </a:solidFill>
              </a:rPr>
              <a:t>fiche sur laquelle il note la qualité du déposant, les </a:t>
            </a:r>
            <a:r>
              <a:rPr lang="fr-FR" dirty="0" smtClean="0">
                <a:solidFill>
                  <a:schemeClr val="accent3"/>
                </a:solidFill>
              </a:rPr>
              <a:t>vérifications opérées quant à la présentation du dossier et appose </a:t>
            </a:r>
            <a:r>
              <a:rPr lang="fr-FR" b="1" dirty="0" smtClean="0">
                <a:solidFill>
                  <a:schemeClr val="accent3"/>
                </a:solidFill>
              </a:rPr>
              <a:t>la date de remise </a:t>
            </a:r>
            <a:r>
              <a:rPr lang="fr-FR" dirty="0" smtClean="0">
                <a:solidFill>
                  <a:schemeClr val="accent3"/>
                </a:solidFill>
              </a:rPr>
              <a:t>et  </a:t>
            </a:r>
            <a:r>
              <a:rPr lang="fr-FR" dirty="0">
                <a:solidFill>
                  <a:schemeClr val="accent3"/>
                </a:solidFill>
              </a:rPr>
              <a:t>le cachet de la structure. </a:t>
            </a:r>
          </a:p>
          <a:p>
            <a:pPr marL="0" indent="0">
              <a:buNone/>
            </a:pPr>
            <a:endParaRPr lang="fr-FR" dirty="0" smtClean="0">
              <a:solidFill>
                <a:schemeClr val="accent3"/>
              </a:solidFill>
            </a:endParaRPr>
          </a:p>
          <a:p>
            <a:pPr marL="0" indent="0">
              <a:buNone/>
            </a:pPr>
            <a:r>
              <a:rPr lang="fr-FR" dirty="0" smtClean="0">
                <a:solidFill>
                  <a:schemeClr val="accent3"/>
                </a:solidFill>
              </a:rPr>
              <a:t>Cette fiche sert de document de liaison avec le service de la caisse qui étudiera ensuite la demande d’AME : sa présence permet de s’assurer que le dossier a bien été remis en personne dans une structure habilitée.</a:t>
            </a:r>
          </a:p>
          <a:p>
            <a:pPr marL="0" indent="0">
              <a:buNone/>
            </a:pPr>
            <a:endParaRPr lang="fr-FR" dirty="0">
              <a:solidFill>
                <a:schemeClr val="accent3"/>
              </a:solidFill>
            </a:endParaRPr>
          </a:p>
          <a:p>
            <a:pPr marL="0" indent="0">
              <a:buNone/>
            </a:pPr>
            <a:r>
              <a:rPr lang="fr-FR" dirty="0" smtClean="0">
                <a:solidFill>
                  <a:schemeClr val="accent3"/>
                </a:solidFill>
              </a:rPr>
              <a:t>La fiche est à joindre à la demande d’AME. Il est demandé à l’agent France services de classer les pièces du dossier selon un certain ordre (de façon à fluidifier la gestion en caisse ; voir ordre des pièces dans la fiche « consigne de présentation des demandes d’AME»).</a:t>
            </a:r>
          </a:p>
          <a:p>
            <a:pPr marL="0" indent="0">
              <a:buNone/>
            </a:pPr>
            <a:endParaRPr lang="fr-FR" dirty="0" smtClean="0"/>
          </a:p>
          <a:p>
            <a:pPr marL="0" indent="0">
              <a:buNone/>
            </a:pPr>
            <a:endParaRPr lang="fr-FR" dirty="0"/>
          </a:p>
          <a:p>
            <a:pPr marL="0" indent="0">
              <a:buNone/>
            </a:pPr>
            <a:endParaRPr lang="fr-FR" sz="1400" dirty="0"/>
          </a:p>
          <a:p>
            <a:endParaRPr lang="fr-FR" dirty="0"/>
          </a:p>
        </p:txBody>
      </p:sp>
      <p:sp>
        <p:nvSpPr>
          <p:cNvPr id="4" name="Espace réservé du numéro de diapositive 3"/>
          <p:cNvSpPr>
            <a:spLocks noGrp="1"/>
          </p:cNvSpPr>
          <p:nvPr>
            <p:ph type="sldNum" sz="quarter" idx="12"/>
          </p:nvPr>
        </p:nvSpPr>
        <p:spPr/>
        <p:txBody>
          <a:bodyPr/>
          <a:lstStyle/>
          <a:p>
            <a:fld id="{9666F9E8-16D1-4D82-941D-D24C9BAC6F29}" type="slidenum">
              <a:rPr lang="fr-FR" smtClean="0"/>
              <a:pPr/>
              <a:t>27</a:t>
            </a:fld>
            <a:endParaRPr lang="fr-FR" dirty="0"/>
          </a:p>
        </p:txBody>
      </p:sp>
      <p:sp>
        <p:nvSpPr>
          <p:cNvPr id="6" name="Titre 1"/>
          <p:cNvSpPr>
            <a:spLocks noGrp="1"/>
          </p:cNvSpPr>
          <p:nvPr>
            <p:ph type="title"/>
          </p:nvPr>
        </p:nvSpPr>
        <p:spPr>
          <a:xfrm>
            <a:off x="1048700" y="153909"/>
            <a:ext cx="10972800" cy="976550"/>
          </a:xfrm>
          <a:solidFill>
            <a:schemeClr val="accent2">
              <a:lumMod val="75000"/>
            </a:schemeClr>
          </a:solidFill>
        </p:spPr>
        <p:txBody>
          <a:bodyPr>
            <a:normAutofit fontScale="90000"/>
          </a:bodyPr>
          <a:lstStyle/>
          <a:p>
            <a:r>
              <a:rPr lang="fr-FR" dirty="0">
                <a:solidFill>
                  <a:schemeClr val="bg1"/>
                </a:solidFill>
              </a:rPr>
              <a:t>La MISSION </a:t>
            </a:r>
            <a:r>
              <a:rPr lang="fr-FR" dirty="0" smtClean="0">
                <a:solidFill>
                  <a:schemeClr val="bg1"/>
                </a:solidFill>
              </a:rPr>
              <a:t>des France services</a:t>
            </a:r>
            <a:br>
              <a:rPr lang="fr-FR" dirty="0" smtClean="0">
                <a:solidFill>
                  <a:schemeClr val="bg1"/>
                </a:solidFill>
              </a:rPr>
            </a:br>
            <a:r>
              <a:rPr lang="fr-FR" dirty="0">
                <a:solidFill>
                  <a:schemeClr val="bg1"/>
                </a:solidFill>
              </a:rPr>
              <a:t>Transmettre le dossier</a:t>
            </a:r>
            <a:r>
              <a:rPr lang="fr-FR" dirty="0"/>
              <a:t/>
            </a:r>
            <a:br>
              <a:rPr lang="fr-FR" dirty="0"/>
            </a:br>
            <a:endParaRPr lang="fr-FR" dirty="0">
              <a:solidFill>
                <a:schemeClr val="bg1"/>
              </a:solidFill>
            </a:endParaRPr>
          </a:p>
        </p:txBody>
      </p:sp>
    </p:spTree>
    <p:extLst>
      <p:ext uri="{BB962C8B-B14F-4D97-AF65-F5344CB8AC3E}">
        <p14:creationId xmlns:p14="http://schemas.microsoft.com/office/powerpoint/2010/main" val="41556577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2088" y="200025"/>
            <a:ext cx="9267825" cy="6457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Espace réservé du numéro de diapositive 3"/>
          <p:cNvSpPr>
            <a:spLocks noGrp="1"/>
          </p:cNvSpPr>
          <p:nvPr>
            <p:ph type="sldNum" sz="quarter" idx="12"/>
          </p:nvPr>
        </p:nvSpPr>
        <p:spPr/>
        <p:txBody>
          <a:bodyPr/>
          <a:lstStyle/>
          <a:p>
            <a:fld id="{9666F9E8-16D1-4D82-941D-D24C9BAC6F29}" type="slidenum">
              <a:rPr lang="fr-FR" smtClean="0"/>
              <a:pPr/>
              <a:t>28</a:t>
            </a:fld>
            <a:endParaRPr lang="fr-FR" dirty="0"/>
          </a:p>
        </p:txBody>
      </p:sp>
      <p:sp>
        <p:nvSpPr>
          <p:cNvPr id="6" name="Titre 1"/>
          <p:cNvSpPr>
            <a:spLocks noGrp="1"/>
          </p:cNvSpPr>
          <p:nvPr>
            <p:ph type="title"/>
          </p:nvPr>
        </p:nvSpPr>
        <p:spPr>
          <a:xfrm>
            <a:off x="1075861" y="0"/>
            <a:ext cx="10972800" cy="967496"/>
          </a:xfrm>
          <a:solidFill>
            <a:schemeClr val="accent2">
              <a:lumMod val="75000"/>
            </a:schemeClr>
          </a:solidFill>
        </p:spPr>
        <p:txBody>
          <a:bodyPr>
            <a:normAutofit fontScale="90000"/>
          </a:bodyPr>
          <a:lstStyle/>
          <a:p>
            <a:r>
              <a:rPr lang="fr-FR" dirty="0">
                <a:solidFill>
                  <a:schemeClr val="bg1"/>
                </a:solidFill>
              </a:rPr>
              <a:t>La MISSION des </a:t>
            </a:r>
            <a:r>
              <a:rPr lang="fr-FR" dirty="0" smtClean="0">
                <a:solidFill>
                  <a:schemeClr val="bg1"/>
                </a:solidFill>
              </a:rPr>
              <a:t>France services</a:t>
            </a:r>
            <a:br>
              <a:rPr lang="fr-FR" dirty="0" smtClean="0">
                <a:solidFill>
                  <a:schemeClr val="bg1"/>
                </a:solidFill>
              </a:rPr>
            </a:br>
            <a:r>
              <a:rPr lang="fr-FR" dirty="0" smtClean="0">
                <a:solidFill>
                  <a:schemeClr val="bg1"/>
                </a:solidFill>
              </a:rPr>
              <a:t>Transmettre le dossier</a:t>
            </a:r>
            <a:r>
              <a:rPr lang="fr-FR" dirty="0"/>
              <a:t/>
            </a:r>
            <a:br>
              <a:rPr lang="fr-FR" dirty="0"/>
            </a:br>
            <a:endParaRPr lang="fr-FR" dirty="0">
              <a:solidFill>
                <a:schemeClr val="bg1"/>
              </a:solidFill>
            </a:endParaRPr>
          </a:p>
        </p:txBody>
      </p:sp>
      <p:cxnSp>
        <p:nvCxnSpPr>
          <p:cNvPr id="8" name="Connecteur droit avec flèche 7"/>
          <p:cNvCxnSpPr>
            <a:stCxn id="5" idx="1"/>
          </p:cNvCxnSpPr>
          <p:nvPr/>
        </p:nvCxnSpPr>
        <p:spPr>
          <a:xfrm flipH="1" flipV="1">
            <a:off x="4101775" y="4688759"/>
            <a:ext cx="1825362" cy="5566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478" y="697117"/>
            <a:ext cx="1579961" cy="465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Ellipse 1"/>
          <p:cNvSpPr/>
          <p:nvPr/>
        </p:nvSpPr>
        <p:spPr>
          <a:xfrm>
            <a:off x="1197895" y="2330114"/>
            <a:ext cx="2080727" cy="242596"/>
          </a:xfrm>
          <a:prstGeom prst="ellipse">
            <a:avLst/>
          </a:prstGeom>
          <a:noFill/>
          <a:ln w="2540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llipse 2"/>
          <p:cNvSpPr/>
          <p:nvPr/>
        </p:nvSpPr>
        <p:spPr>
          <a:xfrm>
            <a:off x="1387538" y="2628712"/>
            <a:ext cx="1891084" cy="326571"/>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llipse 6"/>
          <p:cNvSpPr/>
          <p:nvPr/>
        </p:nvSpPr>
        <p:spPr>
          <a:xfrm>
            <a:off x="1737192" y="4156908"/>
            <a:ext cx="1978089" cy="279918"/>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p:cNvSpPr/>
          <p:nvPr/>
        </p:nvSpPr>
        <p:spPr>
          <a:xfrm>
            <a:off x="2183351" y="5355499"/>
            <a:ext cx="2276669" cy="261260"/>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5927137" y="4450257"/>
            <a:ext cx="4823927" cy="15902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fr-FR" sz="1600" dirty="0" smtClean="0"/>
              <a:t>Les points clés à compléter sur la fiche sont entourés</a:t>
            </a:r>
          </a:p>
          <a:p>
            <a:pPr marL="285750" indent="-285750">
              <a:buFont typeface="Arial" panose="020B0604020202020204" pitchFamily="34" charset="0"/>
              <a:buChar char="•"/>
            </a:pPr>
            <a:r>
              <a:rPr lang="fr-FR" sz="1600" dirty="0" smtClean="0"/>
              <a:t>La </a:t>
            </a:r>
            <a:r>
              <a:rPr lang="fr-FR" sz="1600" dirty="0"/>
              <a:t>fiche support permet à l’agent </a:t>
            </a:r>
            <a:r>
              <a:rPr lang="fr-FR" sz="1600" dirty="0" smtClean="0"/>
              <a:t>également de d’attester </a:t>
            </a:r>
            <a:r>
              <a:rPr lang="fr-FR" sz="1600" dirty="0"/>
              <a:t>que le passeport original a été présenté et que l’ensemble des pages a été vérifié</a:t>
            </a:r>
          </a:p>
        </p:txBody>
      </p:sp>
      <p:cxnSp>
        <p:nvCxnSpPr>
          <p:cNvPr id="13" name="Connecteur droit avec flèche 12"/>
          <p:cNvCxnSpPr>
            <a:stCxn id="5" idx="1"/>
            <a:endCxn id="7" idx="6"/>
          </p:cNvCxnSpPr>
          <p:nvPr/>
        </p:nvCxnSpPr>
        <p:spPr>
          <a:xfrm flipH="1" flipV="1">
            <a:off x="3715281" y="4296867"/>
            <a:ext cx="2211856" cy="9485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4587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27"/>
          </p:nvPr>
        </p:nvSpPr>
        <p:spPr/>
        <p:txBody>
          <a:bodyPr/>
          <a:lstStyle/>
          <a:p>
            <a:endParaRPr lang="fr-FR" dirty="0"/>
          </a:p>
        </p:txBody>
      </p:sp>
      <p:sp>
        <p:nvSpPr>
          <p:cNvPr id="3" name="Espace réservé du texte 2"/>
          <p:cNvSpPr>
            <a:spLocks noGrp="1"/>
          </p:cNvSpPr>
          <p:nvPr>
            <p:ph type="body" idx="1"/>
          </p:nvPr>
        </p:nvSpPr>
        <p:spPr/>
        <p:txBody>
          <a:bodyPr>
            <a:normAutofit fontScale="92500" lnSpcReduction="20000"/>
          </a:bodyPr>
          <a:lstStyle/>
          <a:p>
            <a:r>
              <a:rPr lang="fr-FR" dirty="0" smtClean="0"/>
              <a:t>06</a:t>
            </a:r>
            <a:endParaRPr lang="fr-FR" dirty="0"/>
          </a:p>
        </p:txBody>
      </p:sp>
      <p:sp>
        <p:nvSpPr>
          <p:cNvPr id="4" name="Espace réservé du texte 3"/>
          <p:cNvSpPr>
            <a:spLocks noGrp="1"/>
          </p:cNvSpPr>
          <p:nvPr>
            <p:ph type="body" sz="quarter" idx="3"/>
          </p:nvPr>
        </p:nvSpPr>
        <p:spPr/>
        <p:txBody>
          <a:bodyPr/>
          <a:lstStyle/>
          <a:p>
            <a:r>
              <a:rPr lang="fr-FR" dirty="0" smtClean="0"/>
              <a:t>Le circuit de transmission</a:t>
            </a:r>
            <a:endParaRPr lang="fr-FR" dirty="0"/>
          </a:p>
        </p:txBody>
      </p:sp>
      <p:sp>
        <p:nvSpPr>
          <p:cNvPr id="5" name="Espace réservé du numéro de diapositive 4"/>
          <p:cNvSpPr>
            <a:spLocks noGrp="1"/>
          </p:cNvSpPr>
          <p:nvPr>
            <p:ph type="sldNum" sz="quarter" idx="26"/>
          </p:nvPr>
        </p:nvSpPr>
        <p:spPr/>
        <p:txBody>
          <a:bodyPr/>
          <a:lstStyle/>
          <a:p>
            <a:fld id="{975A587B-5814-4D9B-9598-FE9CB954CB01}" type="slidenum">
              <a:rPr lang="fr-FR" smtClean="0"/>
              <a:pPr/>
              <a:t>29</a:t>
            </a:fld>
            <a:endParaRPr lang="fr-FR" dirty="0"/>
          </a:p>
        </p:txBody>
      </p:sp>
      <p:sp>
        <p:nvSpPr>
          <p:cNvPr id="6" name="Espace réservé du texte 5"/>
          <p:cNvSpPr>
            <a:spLocks noGrp="1"/>
          </p:cNvSpPr>
          <p:nvPr>
            <p:ph type="body" sz="quarter" idx="28"/>
          </p:nvPr>
        </p:nvSpPr>
        <p:spPr/>
        <p:txBody>
          <a:bodyPr/>
          <a:lstStyle/>
          <a:p>
            <a:endParaRPr lang="fr-FR"/>
          </a:p>
        </p:txBody>
      </p:sp>
    </p:spTree>
    <p:extLst>
      <p:ext uri="{BB962C8B-B14F-4D97-AF65-F5344CB8AC3E}">
        <p14:creationId xmlns:p14="http://schemas.microsoft.com/office/powerpoint/2010/main" val="40027759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27"/>
          </p:nvPr>
        </p:nvSpPr>
        <p:spPr/>
        <p:txBody>
          <a:bodyPr/>
          <a:lstStyle/>
          <a:p>
            <a:endParaRPr lang="fr-FR" dirty="0"/>
          </a:p>
        </p:txBody>
      </p:sp>
      <p:sp>
        <p:nvSpPr>
          <p:cNvPr id="3" name="Espace réservé du texte 2"/>
          <p:cNvSpPr>
            <a:spLocks noGrp="1"/>
          </p:cNvSpPr>
          <p:nvPr>
            <p:ph type="body" idx="1"/>
          </p:nvPr>
        </p:nvSpPr>
        <p:spPr/>
        <p:txBody>
          <a:bodyPr>
            <a:normAutofit fontScale="92500" lnSpcReduction="20000"/>
          </a:bodyPr>
          <a:lstStyle/>
          <a:p>
            <a:r>
              <a:rPr lang="fr-FR" dirty="0" smtClean="0"/>
              <a:t>01</a:t>
            </a:r>
            <a:endParaRPr lang="fr-FR" dirty="0"/>
          </a:p>
        </p:txBody>
      </p:sp>
      <p:sp>
        <p:nvSpPr>
          <p:cNvPr id="4" name="Espace réservé du texte 3"/>
          <p:cNvSpPr>
            <a:spLocks noGrp="1"/>
          </p:cNvSpPr>
          <p:nvPr>
            <p:ph type="body" sz="quarter" idx="3"/>
          </p:nvPr>
        </p:nvSpPr>
        <p:spPr/>
        <p:txBody>
          <a:bodyPr>
            <a:normAutofit/>
          </a:bodyPr>
          <a:lstStyle/>
          <a:p>
            <a:r>
              <a:rPr lang="fr-FR" dirty="0"/>
              <a:t>Nouvelle mission pour les </a:t>
            </a:r>
            <a:r>
              <a:rPr lang="fr-FR" dirty="0" smtClean="0"/>
              <a:t>France Services</a:t>
            </a:r>
            <a:endParaRPr lang="fr-FR" dirty="0"/>
          </a:p>
        </p:txBody>
      </p:sp>
      <p:sp>
        <p:nvSpPr>
          <p:cNvPr id="5" name="Espace réservé du numéro de diapositive 4"/>
          <p:cNvSpPr>
            <a:spLocks noGrp="1"/>
          </p:cNvSpPr>
          <p:nvPr>
            <p:ph type="sldNum" sz="quarter" idx="26"/>
          </p:nvPr>
        </p:nvSpPr>
        <p:spPr/>
        <p:txBody>
          <a:bodyPr/>
          <a:lstStyle/>
          <a:p>
            <a:fld id="{975A587B-5814-4D9B-9598-FE9CB954CB01}" type="slidenum">
              <a:rPr lang="fr-FR" smtClean="0"/>
              <a:pPr/>
              <a:t>3</a:t>
            </a:fld>
            <a:endParaRPr lang="fr-FR" dirty="0"/>
          </a:p>
        </p:txBody>
      </p:sp>
      <p:sp>
        <p:nvSpPr>
          <p:cNvPr id="6" name="Espace réservé du texte 5"/>
          <p:cNvSpPr>
            <a:spLocks noGrp="1"/>
          </p:cNvSpPr>
          <p:nvPr>
            <p:ph type="body" sz="quarter" idx="28"/>
          </p:nvPr>
        </p:nvSpPr>
        <p:spPr/>
        <p:txBody>
          <a:bodyPr/>
          <a:lstStyle/>
          <a:p>
            <a:endParaRPr lang="fr-FR"/>
          </a:p>
        </p:txBody>
      </p:sp>
    </p:spTree>
    <p:extLst>
      <p:ext uri="{BB962C8B-B14F-4D97-AF65-F5344CB8AC3E}">
        <p14:creationId xmlns:p14="http://schemas.microsoft.com/office/powerpoint/2010/main" val="34661964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4">
              <a:lumMod val="75000"/>
            </a:schemeClr>
          </a:solidFill>
        </p:spPr>
        <p:txBody>
          <a:bodyPr>
            <a:normAutofit fontScale="90000"/>
          </a:bodyPr>
          <a:lstStyle/>
          <a:p>
            <a:pPr algn="l"/>
            <a:r>
              <a:rPr lang="fr-FR" dirty="0" smtClean="0"/>
              <a:t/>
            </a:r>
            <a:br>
              <a:rPr lang="fr-FR" dirty="0" smtClean="0"/>
            </a:br>
            <a:r>
              <a:rPr lang="fr-FR" dirty="0" smtClean="0">
                <a:solidFill>
                  <a:schemeClr val="bg1"/>
                </a:solidFill>
              </a:rPr>
              <a:t>Le </a:t>
            </a:r>
            <a:r>
              <a:rPr lang="fr-FR" dirty="0">
                <a:solidFill>
                  <a:schemeClr val="bg1"/>
                </a:solidFill>
              </a:rPr>
              <a:t>circuit de transmission</a:t>
            </a:r>
            <a:r>
              <a:rPr lang="fr-FR" dirty="0"/>
              <a:t/>
            </a:r>
            <a:br>
              <a:rPr lang="fr-FR" dirty="0"/>
            </a:br>
            <a:r>
              <a:rPr lang="fr-FR" dirty="0">
                <a:solidFill>
                  <a:schemeClr val="bg1"/>
                </a:solidFill>
              </a:rPr>
              <a:t/>
            </a:r>
            <a:br>
              <a:rPr lang="fr-FR" dirty="0">
                <a:solidFill>
                  <a:schemeClr val="bg1"/>
                </a:solidFill>
              </a:rPr>
            </a:br>
            <a:endParaRPr lang="fr-FR" dirty="0">
              <a:solidFill>
                <a:schemeClr val="bg1"/>
              </a:solidFill>
            </a:endParaRPr>
          </a:p>
        </p:txBody>
      </p:sp>
      <p:sp>
        <p:nvSpPr>
          <p:cNvPr id="3" name="Espace réservé du contenu 2"/>
          <p:cNvSpPr>
            <a:spLocks noGrp="1"/>
          </p:cNvSpPr>
          <p:nvPr>
            <p:ph idx="1"/>
          </p:nvPr>
        </p:nvSpPr>
        <p:spPr>
          <a:xfrm>
            <a:off x="1092120" y="1154281"/>
            <a:ext cx="10421565" cy="3780000"/>
          </a:xfrm>
        </p:spPr>
        <p:txBody>
          <a:bodyPr>
            <a:normAutofit lnSpcReduction="10000"/>
          </a:bodyPr>
          <a:lstStyle/>
          <a:p>
            <a:r>
              <a:rPr lang="fr-FR" dirty="0">
                <a:solidFill>
                  <a:schemeClr val="accent3"/>
                </a:solidFill>
              </a:rPr>
              <a:t>Les demandes d’AME doivent être transmises à la caisse locale dans des délais raisonnables afin de ne pas retarder la délivrance d’une carte AME, document permettant de faire valoir ses droits </a:t>
            </a:r>
          </a:p>
          <a:p>
            <a:r>
              <a:rPr lang="fr-FR" dirty="0">
                <a:solidFill>
                  <a:schemeClr val="accent3"/>
                </a:solidFill>
              </a:rPr>
              <a:t>Si localement, un regroupement des dossiers est défini avec la caisse, cela ne doit pas conduire à retenir les dossiers au-delà de 8 jours au maximum</a:t>
            </a:r>
          </a:p>
          <a:p>
            <a:r>
              <a:rPr lang="fr-FR" dirty="0">
                <a:solidFill>
                  <a:schemeClr val="accent3"/>
                </a:solidFill>
              </a:rPr>
              <a:t>En cas d’urgence </a:t>
            </a:r>
            <a:r>
              <a:rPr lang="fr-FR" dirty="0" smtClean="0">
                <a:solidFill>
                  <a:schemeClr val="accent3"/>
                </a:solidFill>
              </a:rPr>
              <a:t>(présence d’un certificat médical mentionnant un besoin de soins), </a:t>
            </a:r>
            <a:r>
              <a:rPr lang="fr-FR" dirty="0">
                <a:solidFill>
                  <a:schemeClr val="accent3"/>
                </a:solidFill>
              </a:rPr>
              <a:t>le dossier doit être transmis le jour même de son dépôt</a:t>
            </a:r>
            <a:r>
              <a:rPr lang="fr-FR" dirty="0" smtClean="0"/>
              <a:t>.</a:t>
            </a:r>
          </a:p>
        </p:txBody>
      </p:sp>
      <p:sp>
        <p:nvSpPr>
          <p:cNvPr id="4" name="Espace réservé du numéro de diapositive 3"/>
          <p:cNvSpPr>
            <a:spLocks noGrp="1"/>
          </p:cNvSpPr>
          <p:nvPr>
            <p:ph type="sldNum" sz="quarter" idx="12"/>
          </p:nvPr>
        </p:nvSpPr>
        <p:spPr/>
        <p:txBody>
          <a:bodyPr/>
          <a:lstStyle/>
          <a:p>
            <a:fld id="{9666F9E8-16D1-4D82-941D-D24C9BAC6F29}" type="slidenum">
              <a:rPr lang="fr-FR" smtClean="0"/>
              <a:pPr/>
              <a:t>30</a:t>
            </a:fld>
            <a:endParaRPr lang="fr-FR" dirty="0"/>
          </a:p>
        </p:txBody>
      </p:sp>
    </p:spTree>
    <p:extLst>
      <p:ext uri="{BB962C8B-B14F-4D97-AF65-F5344CB8AC3E}">
        <p14:creationId xmlns:p14="http://schemas.microsoft.com/office/powerpoint/2010/main" val="5131553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4">
              <a:lumMod val="75000"/>
            </a:schemeClr>
          </a:solidFill>
        </p:spPr>
        <p:txBody>
          <a:bodyPr>
            <a:normAutofit fontScale="90000"/>
          </a:bodyPr>
          <a:lstStyle/>
          <a:p>
            <a:pPr algn="l"/>
            <a:r>
              <a:rPr lang="fr-FR" dirty="0" smtClean="0"/>
              <a:t/>
            </a:r>
            <a:br>
              <a:rPr lang="fr-FR" dirty="0" smtClean="0"/>
            </a:br>
            <a:r>
              <a:rPr lang="fr-FR" dirty="0" smtClean="0">
                <a:solidFill>
                  <a:schemeClr val="bg1"/>
                </a:solidFill>
              </a:rPr>
              <a:t>Le </a:t>
            </a:r>
            <a:r>
              <a:rPr lang="fr-FR" dirty="0">
                <a:solidFill>
                  <a:schemeClr val="bg1"/>
                </a:solidFill>
              </a:rPr>
              <a:t>circuit de transmission</a:t>
            </a:r>
            <a:r>
              <a:rPr lang="fr-FR" dirty="0"/>
              <a:t/>
            </a:r>
            <a:br>
              <a:rPr lang="fr-FR" dirty="0"/>
            </a:br>
            <a:r>
              <a:rPr lang="fr-FR" dirty="0">
                <a:solidFill>
                  <a:schemeClr val="bg1"/>
                </a:solidFill>
              </a:rPr>
              <a:t/>
            </a:r>
            <a:br>
              <a:rPr lang="fr-FR" dirty="0">
                <a:solidFill>
                  <a:schemeClr val="bg1"/>
                </a:solidFill>
              </a:rPr>
            </a:br>
            <a:endParaRPr lang="fr-FR" dirty="0">
              <a:solidFill>
                <a:schemeClr val="bg1"/>
              </a:solidFill>
            </a:endParaRPr>
          </a:p>
        </p:txBody>
      </p:sp>
      <p:sp>
        <p:nvSpPr>
          <p:cNvPr id="3" name="Espace réservé du contenu 2"/>
          <p:cNvSpPr>
            <a:spLocks noGrp="1"/>
          </p:cNvSpPr>
          <p:nvPr>
            <p:ph idx="1"/>
          </p:nvPr>
        </p:nvSpPr>
        <p:spPr>
          <a:xfrm>
            <a:off x="1092120" y="1154281"/>
            <a:ext cx="10421565" cy="3780000"/>
          </a:xfrm>
        </p:spPr>
        <p:txBody>
          <a:bodyPr>
            <a:normAutofit/>
          </a:bodyPr>
          <a:lstStyle/>
          <a:p>
            <a:r>
              <a:rPr lang="fr-FR" dirty="0" smtClean="0">
                <a:solidFill>
                  <a:schemeClr val="accent3"/>
                </a:solidFill>
              </a:rPr>
              <a:t>Les modalités de transmission peuvent être variables :</a:t>
            </a:r>
          </a:p>
          <a:p>
            <a:pPr lvl="1"/>
            <a:r>
              <a:rPr lang="fr-FR" b="0" dirty="0" smtClean="0">
                <a:solidFill>
                  <a:schemeClr val="accent3"/>
                </a:solidFill>
              </a:rPr>
              <a:t>Dépôt auprès de la caisse par un agent FS</a:t>
            </a:r>
          </a:p>
          <a:p>
            <a:pPr lvl="1"/>
            <a:r>
              <a:rPr lang="fr-FR" b="0" dirty="0" smtClean="0">
                <a:solidFill>
                  <a:schemeClr val="accent3"/>
                </a:solidFill>
              </a:rPr>
              <a:t>Envoi postal</a:t>
            </a:r>
          </a:p>
          <a:p>
            <a:pPr lvl="1"/>
            <a:r>
              <a:rPr lang="fr-FR" b="0" dirty="0" smtClean="0">
                <a:solidFill>
                  <a:schemeClr val="accent3"/>
                </a:solidFill>
              </a:rPr>
              <a:t>Passage d’un agent de la CPAM</a:t>
            </a:r>
          </a:p>
          <a:p>
            <a:pPr lvl="1"/>
            <a:r>
              <a:rPr lang="fr-FR" b="0" dirty="0" smtClean="0">
                <a:solidFill>
                  <a:schemeClr val="accent3"/>
                </a:solidFill>
              </a:rPr>
              <a:t>…..</a:t>
            </a:r>
          </a:p>
          <a:p>
            <a:pPr lvl="1"/>
            <a:endParaRPr lang="fr-FR" b="0" dirty="0">
              <a:solidFill>
                <a:schemeClr val="accent3"/>
              </a:solidFill>
            </a:endParaRPr>
          </a:p>
          <a:p>
            <a:pPr marL="457200" lvl="1" indent="0">
              <a:buNone/>
            </a:pPr>
            <a:r>
              <a:rPr lang="fr-FR" sz="2400" b="0" dirty="0" smtClean="0">
                <a:solidFill>
                  <a:schemeClr val="accent3"/>
                </a:solidFill>
              </a:rPr>
              <a:t>Modalité à définir avec la CPAM au niveau local en fonction du contexte et des organisations déjà en place</a:t>
            </a:r>
          </a:p>
        </p:txBody>
      </p:sp>
      <p:sp>
        <p:nvSpPr>
          <p:cNvPr id="4" name="Espace réservé du numéro de diapositive 3"/>
          <p:cNvSpPr>
            <a:spLocks noGrp="1"/>
          </p:cNvSpPr>
          <p:nvPr>
            <p:ph type="sldNum" sz="quarter" idx="12"/>
          </p:nvPr>
        </p:nvSpPr>
        <p:spPr/>
        <p:txBody>
          <a:bodyPr/>
          <a:lstStyle/>
          <a:p>
            <a:fld id="{9666F9E8-16D1-4D82-941D-D24C9BAC6F29}" type="slidenum">
              <a:rPr lang="fr-FR" smtClean="0"/>
              <a:pPr/>
              <a:t>31</a:t>
            </a:fld>
            <a:endParaRPr lang="fr-FR" dirty="0"/>
          </a:p>
        </p:txBody>
      </p:sp>
    </p:spTree>
    <p:extLst>
      <p:ext uri="{BB962C8B-B14F-4D97-AF65-F5344CB8AC3E}">
        <p14:creationId xmlns:p14="http://schemas.microsoft.com/office/powerpoint/2010/main" val="26156261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p:cNvSpPr>
            <a:spLocks noGrp="1"/>
          </p:cNvSpPr>
          <p:nvPr>
            <p:ph type="body" sz="quarter" idx="27"/>
          </p:nvPr>
        </p:nvSpPr>
        <p:spPr/>
        <p:txBody>
          <a:bodyPr/>
          <a:lstStyle/>
          <a:p>
            <a:endParaRPr lang="fr-FR" dirty="0"/>
          </a:p>
        </p:txBody>
      </p:sp>
      <p:sp>
        <p:nvSpPr>
          <p:cNvPr id="5" name="Espace réservé du texte 4"/>
          <p:cNvSpPr>
            <a:spLocks noGrp="1"/>
          </p:cNvSpPr>
          <p:nvPr>
            <p:ph type="body" idx="1"/>
          </p:nvPr>
        </p:nvSpPr>
        <p:spPr/>
        <p:txBody>
          <a:bodyPr>
            <a:normAutofit fontScale="92500" lnSpcReduction="20000"/>
          </a:bodyPr>
          <a:lstStyle/>
          <a:p>
            <a:r>
              <a:rPr lang="fr-FR" dirty="0" smtClean="0"/>
              <a:t>07</a:t>
            </a:r>
            <a:endParaRPr lang="fr-FR" dirty="0"/>
          </a:p>
        </p:txBody>
      </p:sp>
      <p:sp>
        <p:nvSpPr>
          <p:cNvPr id="6" name="Espace réservé du texte 5"/>
          <p:cNvSpPr>
            <a:spLocks noGrp="1"/>
          </p:cNvSpPr>
          <p:nvPr>
            <p:ph type="body" sz="quarter" idx="3"/>
          </p:nvPr>
        </p:nvSpPr>
        <p:spPr/>
        <p:txBody>
          <a:bodyPr/>
          <a:lstStyle/>
          <a:p>
            <a:r>
              <a:rPr lang="fr-FR" dirty="0" smtClean="0"/>
              <a:t>Annexes</a:t>
            </a:r>
            <a:endParaRPr lang="fr-FR" dirty="0"/>
          </a:p>
        </p:txBody>
      </p:sp>
      <p:sp>
        <p:nvSpPr>
          <p:cNvPr id="4" name="Espace réservé du numéro de diapositive 3"/>
          <p:cNvSpPr>
            <a:spLocks noGrp="1"/>
          </p:cNvSpPr>
          <p:nvPr>
            <p:ph type="sldNum" sz="quarter" idx="26"/>
          </p:nvPr>
        </p:nvSpPr>
        <p:spPr/>
        <p:txBody>
          <a:bodyPr/>
          <a:lstStyle/>
          <a:p>
            <a:fld id="{9666F9E8-16D1-4D82-941D-D24C9BAC6F29}" type="slidenum">
              <a:rPr lang="fr-FR" smtClean="0"/>
              <a:pPr/>
              <a:t>32</a:t>
            </a:fld>
            <a:endParaRPr lang="fr-FR" dirty="0"/>
          </a:p>
        </p:txBody>
      </p:sp>
      <p:sp>
        <p:nvSpPr>
          <p:cNvPr id="8" name="Espace réservé du texte 7"/>
          <p:cNvSpPr>
            <a:spLocks noGrp="1"/>
          </p:cNvSpPr>
          <p:nvPr>
            <p:ph type="body" sz="quarter" idx="28"/>
          </p:nvPr>
        </p:nvSpPr>
        <p:spPr/>
        <p:txBody>
          <a:bodyPr/>
          <a:lstStyle/>
          <a:p>
            <a:endParaRPr lang="fr-FR"/>
          </a:p>
        </p:txBody>
      </p:sp>
    </p:spTree>
    <p:extLst>
      <p:ext uri="{BB962C8B-B14F-4D97-AF65-F5344CB8AC3E}">
        <p14:creationId xmlns:p14="http://schemas.microsoft.com/office/powerpoint/2010/main" val="20494994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5"/>
          </p:nvPr>
        </p:nvSpPr>
        <p:spPr/>
        <p:txBody>
          <a:bodyPr/>
          <a:lstStyle/>
          <a:p>
            <a:fld id="{975A587B-5814-4D9B-9598-FE9CB954CB01}" type="slidenum">
              <a:rPr lang="fr-FR" smtClean="0"/>
              <a:pPr/>
              <a:t>33</a:t>
            </a:fld>
            <a:endParaRPr lang="fr-FR" dirty="0"/>
          </a:p>
        </p:txBody>
      </p:sp>
      <p:sp>
        <p:nvSpPr>
          <p:cNvPr id="7" name="Titre 6"/>
          <p:cNvSpPr>
            <a:spLocks noGrp="1"/>
          </p:cNvSpPr>
          <p:nvPr>
            <p:ph type="title"/>
          </p:nvPr>
        </p:nvSpPr>
        <p:spPr/>
        <p:txBody>
          <a:bodyPr/>
          <a:lstStyle/>
          <a:p>
            <a:r>
              <a:rPr lang="fr-FR" dirty="0" smtClean="0"/>
              <a:t>Annexes</a:t>
            </a:r>
            <a:endParaRPr lang="fr-F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4464" y="1581856"/>
            <a:ext cx="8750262" cy="51046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45393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5"/>
          </p:nvPr>
        </p:nvSpPr>
        <p:spPr/>
        <p:txBody>
          <a:bodyPr/>
          <a:lstStyle/>
          <a:p>
            <a:fld id="{975A587B-5814-4D9B-9598-FE9CB954CB01}" type="slidenum">
              <a:rPr lang="fr-FR" smtClean="0"/>
              <a:pPr/>
              <a:t>34</a:t>
            </a:fld>
            <a:endParaRPr lang="fr-FR" dirty="0"/>
          </a:p>
        </p:txBody>
      </p:sp>
      <p:sp>
        <p:nvSpPr>
          <p:cNvPr id="4" name="Titre 3"/>
          <p:cNvSpPr>
            <a:spLocks noGrp="1"/>
          </p:cNvSpPr>
          <p:nvPr>
            <p:ph type="title"/>
          </p:nvPr>
        </p:nvSpPr>
        <p:spPr/>
        <p:txBody>
          <a:bodyPr/>
          <a:lstStyle/>
          <a:p>
            <a:r>
              <a:rPr lang="fr-FR" dirty="0" smtClean="0"/>
              <a:t>annexes</a:t>
            </a:r>
            <a:endParaRPr lang="fr-FR" dirty="0"/>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4251" y="1828730"/>
            <a:ext cx="6985591" cy="4762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37818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5"/>
          </p:nvPr>
        </p:nvSpPr>
        <p:spPr/>
        <p:txBody>
          <a:bodyPr/>
          <a:lstStyle/>
          <a:p>
            <a:fld id="{975A587B-5814-4D9B-9598-FE9CB954CB01}" type="slidenum">
              <a:rPr lang="fr-FR" smtClean="0"/>
              <a:pPr/>
              <a:t>35</a:t>
            </a:fld>
            <a:endParaRPr lang="fr-FR" dirty="0"/>
          </a:p>
        </p:txBody>
      </p:sp>
      <p:sp>
        <p:nvSpPr>
          <p:cNvPr id="4" name="Titre 3"/>
          <p:cNvSpPr>
            <a:spLocks noGrp="1"/>
          </p:cNvSpPr>
          <p:nvPr>
            <p:ph type="title"/>
          </p:nvPr>
        </p:nvSpPr>
        <p:spPr/>
        <p:txBody>
          <a:bodyPr/>
          <a:lstStyle/>
          <a:p>
            <a:r>
              <a:rPr lang="fr-FR" dirty="0" smtClean="0"/>
              <a:t>annexes</a:t>
            </a:r>
            <a:endParaRPr lang="fr-FR"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2986" y="1713938"/>
            <a:ext cx="8144540" cy="4486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45858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5"/>
          </p:nvPr>
        </p:nvSpPr>
        <p:spPr/>
        <p:txBody>
          <a:bodyPr/>
          <a:lstStyle/>
          <a:p>
            <a:fld id="{975A587B-5814-4D9B-9598-FE9CB954CB01}" type="slidenum">
              <a:rPr lang="fr-FR" smtClean="0"/>
              <a:pPr/>
              <a:t>36</a:t>
            </a:fld>
            <a:endParaRPr lang="fr-FR" dirty="0"/>
          </a:p>
        </p:txBody>
      </p:sp>
      <p:sp>
        <p:nvSpPr>
          <p:cNvPr id="4" name="Titre 3"/>
          <p:cNvSpPr>
            <a:spLocks noGrp="1"/>
          </p:cNvSpPr>
          <p:nvPr>
            <p:ph type="title"/>
          </p:nvPr>
        </p:nvSpPr>
        <p:spPr/>
        <p:txBody>
          <a:bodyPr/>
          <a:lstStyle/>
          <a:p>
            <a:r>
              <a:rPr lang="fr-FR" dirty="0" smtClean="0"/>
              <a:t>annexes</a:t>
            </a:r>
            <a:endParaRPr lang="fr-FR" dirty="0"/>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2088" y="1681662"/>
            <a:ext cx="8054051" cy="49231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2139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6"/>
          </p:nvPr>
        </p:nvSpPr>
        <p:spPr/>
        <p:txBody>
          <a:bodyPr/>
          <a:lstStyle/>
          <a:p>
            <a:pPr marL="342900" indent="-342900">
              <a:buFont typeface="Arial" panose="020B0604020202020204" pitchFamily="34" charset="0"/>
              <a:buChar char="•"/>
            </a:pPr>
            <a:r>
              <a:rPr lang="fr-FR" dirty="0"/>
              <a:t>A partir du </a:t>
            </a:r>
            <a:r>
              <a:rPr lang="fr-FR" dirty="0" smtClean="0"/>
              <a:t>02/06 </a:t>
            </a:r>
            <a:r>
              <a:rPr lang="fr-FR" dirty="0"/>
              <a:t>les personnes qui demandent pour la première fois </a:t>
            </a:r>
            <a:r>
              <a:rPr lang="fr-FR" dirty="0" smtClean="0"/>
              <a:t>l’Aide </a:t>
            </a:r>
            <a:r>
              <a:rPr lang="fr-FR" dirty="0"/>
              <a:t>M</a:t>
            </a:r>
            <a:r>
              <a:rPr lang="fr-FR" dirty="0" smtClean="0"/>
              <a:t>édicale </a:t>
            </a:r>
            <a:r>
              <a:rPr lang="fr-FR" dirty="0"/>
              <a:t>de l’Etat (AME), doivent déposer </a:t>
            </a:r>
            <a:r>
              <a:rPr lang="fr-FR" dirty="0" smtClean="0"/>
              <a:t>leur dossier </a:t>
            </a:r>
            <a:r>
              <a:rPr lang="fr-FR" dirty="0"/>
              <a:t>en personne auprès de la caisse d’assurance maladie de leur département. </a:t>
            </a:r>
            <a:endParaRPr lang="fr-FR" dirty="0" smtClean="0"/>
          </a:p>
          <a:p>
            <a:pPr marL="342900" indent="-342900">
              <a:buFont typeface="Arial" panose="020B0604020202020204" pitchFamily="34" charset="0"/>
              <a:buChar char="•"/>
            </a:pPr>
            <a:r>
              <a:rPr lang="fr-FR" dirty="0" smtClean="0"/>
              <a:t>Dans ce cadre, les France </a:t>
            </a:r>
            <a:r>
              <a:rPr lang="fr-FR" dirty="0"/>
              <a:t>Services sont également habilitées à recevoir ces dossiers (décret n° 2020-1325 du 30 octobre 2020 relatif à </a:t>
            </a:r>
            <a:r>
              <a:rPr lang="fr-FR" dirty="0" smtClean="0"/>
              <a:t>l’Aide </a:t>
            </a:r>
            <a:r>
              <a:rPr lang="fr-FR" dirty="0"/>
              <a:t>M</a:t>
            </a:r>
            <a:r>
              <a:rPr lang="fr-FR" dirty="0" smtClean="0"/>
              <a:t>édicale </a:t>
            </a:r>
            <a:r>
              <a:rPr lang="fr-FR" dirty="0"/>
              <a:t>de l’Etat) </a:t>
            </a:r>
          </a:p>
          <a:p>
            <a:endParaRPr lang="fr-FR" dirty="0"/>
          </a:p>
        </p:txBody>
      </p:sp>
      <p:sp>
        <p:nvSpPr>
          <p:cNvPr id="3" name="Espace réservé du numéro de diapositive 2"/>
          <p:cNvSpPr>
            <a:spLocks noGrp="1"/>
          </p:cNvSpPr>
          <p:nvPr>
            <p:ph type="sldNum" sz="quarter" idx="15"/>
          </p:nvPr>
        </p:nvSpPr>
        <p:spPr/>
        <p:txBody>
          <a:bodyPr/>
          <a:lstStyle/>
          <a:p>
            <a:fld id="{975A587B-5814-4D9B-9598-FE9CB954CB01}" type="slidenum">
              <a:rPr lang="fr-FR" smtClean="0"/>
              <a:pPr/>
              <a:t>4</a:t>
            </a:fld>
            <a:endParaRPr lang="fr-FR" dirty="0"/>
          </a:p>
        </p:txBody>
      </p:sp>
      <p:sp>
        <p:nvSpPr>
          <p:cNvPr id="4" name="Titre 3"/>
          <p:cNvSpPr>
            <a:spLocks noGrp="1"/>
          </p:cNvSpPr>
          <p:nvPr>
            <p:ph type="title"/>
          </p:nvPr>
        </p:nvSpPr>
        <p:spPr/>
        <p:txBody>
          <a:bodyPr/>
          <a:lstStyle/>
          <a:p>
            <a:r>
              <a:rPr lang="fr-FR" dirty="0" smtClean="0"/>
              <a:t>Nouvelle mission pour les France services </a:t>
            </a:r>
            <a:endParaRPr lang="fr-FR" dirty="0"/>
          </a:p>
        </p:txBody>
      </p:sp>
    </p:spTree>
    <p:extLst>
      <p:ext uri="{BB962C8B-B14F-4D97-AF65-F5344CB8AC3E}">
        <p14:creationId xmlns:p14="http://schemas.microsoft.com/office/powerpoint/2010/main" val="34154691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p:cNvSpPr>
            <a:spLocks noGrp="1"/>
          </p:cNvSpPr>
          <p:nvPr>
            <p:ph type="body" sz="quarter" idx="27"/>
          </p:nvPr>
        </p:nvSpPr>
        <p:spPr/>
        <p:txBody>
          <a:bodyPr/>
          <a:lstStyle/>
          <a:p>
            <a:endParaRPr lang="fr-FR" dirty="0"/>
          </a:p>
        </p:txBody>
      </p:sp>
      <p:sp>
        <p:nvSpPr>
          <p:cNvPr id="3" name="Espace réservé du texte 2"/>
          <p:cNvSpPr>
            <a:spLocks noGrp="1"/>
          </p:cNvSpPr>
          <p:nvPr>
            <p:ph type="body" idx="1"/>
          </p:nvPr>
        </p:nvSpPr>
        <p:spPr/>
        <p:txBody>
          <a:bodyPr>
            <a:normAutofit fontScale="92500" lnSpcReduction="20000"/>
          </a:bodyPr>
          <a:lstStyle/>
          <a:p>
            <a:r>
              <a:rPr lang="fr-FR" dirty="0" smtClean="0"/>
              <a:t>02</a:t>
            </a:r>
            <a:endParaRPr lang="fr-FR" dirty="0"/>
          </a:p>
        </p:txBody>
      </p:sp>
      <p:sp>
        <p:nvSpPr>
          <p:cNvPr id="4" name="Espace réservé du texte 3"/>
          <p:cNvSpPr>
            <a:spLocks noGrp="1"/>
          </p:cNvSpPr>
          <p:nvPr>
            <p:ph type="body" sz="quarter" idx="3"/>
          </p:nvPr>
        </p:nvSpPr>
        <p:spPr/>
        <p:txBody>
          <a:bodyPr/>
          <a:lstStyle/>
          <a:p>
            <a:r>
              <a:rPr lang="fr-FR" dirty="0"/>
              <a:t>Qu’est-ce que l’AME</a:t>
            </a:r>
          </a:p>
        </p:txBody>
      </p:sp>
      <p:sp>
        <p:nvSpPr>
          <p:cNvPr id="5" name="Espace réservé du numéro de diapositive 4"/>
          <p:cNvSpPr>
            <a:spLocks noGrp="1"/>
          </p:cNvSpPr>
          <p:nvPr>
            <p:ph type="sldNum" sz="quarter" idx="26"/>
          </p:nvPr>
        </p:nvSpPr>
        <p:spPr/>
        <p:txBody>
          <a:bodyPr/>
          <a:lstStyle/>
          <a:p>
            <a:fld id="{975A587B-5814-4D9B-9598-FE9CB954CB01}" type="slidenum">
              <a:rPr lang="fr-FR" smtClean="0"/>
              <a:pPr/>
              <a:t>5</a:t>
            </a:fld>
            <a:endParaRPr lang="fr-FR" dirty="0"/>
          </a:p>
        </p:txBody>
      </p:sp>
      <p:sp>
        <p:nvSpPr>
          <p:cNvPr id="8" name="Espace réservé du texte 7"/>
          <p:cNvSpPr>
            <a:spLocks noGrp="1"/>
          </p:cNvSpPr>
          <p:nvPr>
            <p:ph type="body" sz="quarter" idx="28"/>
          </p:nvPr>
        </p:nvSpPr>
        <p:spPr/>
        <p:txBody>
          <a:bodyPr/>
          <a:lstStyle/>
          <a:p>
            <a:endParaRPr lang="fr-FR"/>
          </a:p>
        </p:txBody>
      </p:sp>
    </p:spTree>
    <p:extLst>
      <p:ext uri="{BB962C8B-B14F-4D97-AF65-F5344CB8AC3E}">
        <p14:creationId xmlns:p14="http://schemas.microsoft.com/office/powerpoint/2010/main" val="24045077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6"/>
          </p:nvPr>
        </p:nvSpPr>
        <p:spPr/>
        <p:txBody>
          <a:bodyPr>
            <a:normAutofit fontScale="85000" lnSpcReduction="10000"/>
          </a:bodyPr>
          <a:lstStyle/>
          <a:p>
            <a:pPr algn="just">
              <a:tabLst>
                <a:tab pos="269875" algn="l"/>
              </a:tabLst>
            </a:pPr>
            <a:r>
              <a:rPr lang="fr-FR" dirty="0">
                <a:ea typeface="Times New Roman"/>
                <a:cs typeface="Arial"/>
              </a:rPr>
              <a:t>Instaurée le </a:t>
            </a:r>
            <a:r>
              <a:rPr lang="fr-FR" dirty="0" smtClean="0">
                <a:ea typeface="Times New Roman"/>
                <a:cs typeface="Arial"/>
              </a:rPr>
              <a:t>1</a:t>
            </a:r>
            <a:r>
              <a:rPr lang="fr-FR" baseline="30000" dirty="0" smtClean="0">
                <a:ea typeface="Times New Roman"/>
                <a:cs typeface="Arial"/>
              </a:rPr>
              <a:t>er</a:t>
            </a:r>
            <a:r>
              <a:rPr lang="fr-FR" dirty="0" smtClean="0">
                <a:ea typeface="Times New Roman"/>
                <a:cs typeface="Arial"/>
              </a:rPr>
              <a:t> janvier </a:t>
            </a:r>
            <a:r>
              <a:rPr lang="fr-FR" dirty="0">
                <a:ea typeface="Times New Roman"/>
                <a:cs typeface="Arial"/>
              </a:rPr>
              <a:t>2000 (loi n° 99-641 du 27/07/1999), </a:t>
            </a:r>
            <a:r>
              <a:rPr lang="fr-FR" b="1" dirty="0">
                <a:ea typeface="Times New Roman"/>
                <a:cs typeface="Arial"/>
              </a:rPr>
              <a:t>l’Aide Médicale de l'État (AME) </a:t>
            </a:r>
            <a:r>
              <a:rPr lang="fr-FR" dirty="0">
                <a:ea typeface="Times New Roman"/>
                <a:cs typeface="Arial"/>
              </a:rPr>
              <a:t>est un dispositif permettant </a:t>
            </a:r>
            <a:r>
              <a:rPr lang="fr-FR" b="1" dirty="0">
                <a:ea typeface="Times New Roman"/>
                <a:cs typeface="Arial"/>
              </a:rPr>
              <a:t>aux étrangers en situation irrégulière</a:t>
            </a:r>
            <a:r>
              <a:rPr lang="fr-FR" dirty="0">
                <a:ea typeface="Times New Roman"/>
                <a:cs typeface="Arial"/>
              </a:rPr>
              <a:t> au regard de la réglementation française sur le séjour en France de bénéficier d'un accès aux soins.</a:t>
            </a:r>
          </a:p>
          <a:p>
            <a:pPr algn="just">
              <a:tabLst>
                <a:tab pos="269875" algn="l"/>
              </a:tabLst>
            </a:pPr>
            <a:endParaRPr lang="fr-FR" dirty="0">
              <a:ea typeface="Times New Roman"/>
              <a:cs typeface="Arial"/>
            </a:endParaRPr>
          </a:p>
          <a:p>
            <a:pPr algn="just"/>
            <a:r>
              <a:rPr lang="fr-FR" dirty="0">
                <a:solidFill>
                  <a:schemeClr val="bg2"/>
                </a:solidFill>
                <a:ea typeface="Times New Roman"/>
                <a:cs typeface="Arial"/>
              </a:rPr>
              <a:t>● </a:t>
            </a:r>
            <a:r>
              <a:rPr lang="fr-FR" dirty="0">
                <a:ea typeface="Times New Roman"/>
                <a:cs typeface="Arial"/>
              </a:rPr>
              <a:t>Tout </a:t>
            </a:r>
            <a:r>
              <a:rPr lang="fr-FR" dirty="0" smtClean="0">
                <a:ea typeface="Times New Roman"/>
                <a:cs typeface="Arial"/>
              </a:rPr>
              <a:t>étranger </a:t>
            </a:r>
            <a:r>
              <a:rPr lang="fr-FR" dirty="0">
                <a:solidFill>
                  <a:schemeClr val="tx1"/>
                </a:solidFill>
              </a:rPr>
              <a:t>qui justifie de 3 mois consécutifs minimum de résidence </a:t>
            </a:r>
            <a:r>
              <a:rPr lang="fr-FR" u="sng" dirty="0">
                <a:solidFill>
                  <a:schemeClr val="tx1"/>
                </a:solidFill>
              </a:rPr>
              <a:t>stable et irrégulière</a:t>
            </a:r>
            <a:r>
              <a:rPr lang="fr-FR" dirty="0">
                <a:solidFill>
                  <a:schemeClr val="tx1"/>
                </a:solidFill>
              </a:rPr>
              <a:t> en France </a:t>
            </a:r>
            <a:r>
              <a:rPr lang="fr-FR" dirty="0" smtClean="0">
                <a:solidFill>
                  <a:schemeClr val="tx1"/>
                </a:solidFill>
              </a:rPr>
              <a:t> </a:t>
            </a:r>
            <a:r>
              <a:rPr lang="fr-FR" dirty="0">
                <a:solidFill>
                  <a:schemeClr val="tx1"/>
                </a:solidFill>
              </a:rPr>
              <a:t>à la date de la demande d’AME (première demande ou renouvellement) </a:t>
            </a:r>
            <a:r>
              <a:rPr lang="fr-FR" dirty="0">
                <a:ea typeface="Times New Roman"/>
                <a:cs typeface="Arial"/>
              </a:rPr>
              <a:t>et dont les ressources ne dépassent pas un certain plafond a droit à l’AME pour lui-même et les personnes irrégulières à sa </a:t>
            </a:r>
            <a:r>
              <a:rPr lang="fr-FR" dirty="0" smtClean="0">
                <a:ea typeface="Times New Roman"/>
                <a:cs typeface="Arial"/>
              </a:rPr>
              <a:t>charge.</a:t>
            </a:r>
            <a:r>
              <a:rPr lang="fr-FR" sz="2400" dirty="0" smtClean="0">
                <a:solidFill>
                  <a:srgbClr val="FF0000"/>
                </a:solidFill>
              </a:rPr>
              <a:t> </a:t>
            </a:r>
            <a:endParaRPr lang="fr-FR" sz="2400" dirty="0">
              <a:solidFill>
                <a:srgbClr val="FF0000"/>
              </a:solidFill>
            </a:endParaRPr>
          </a:p>
          <a:p>
            <a:pPr algn="just"/>
            <a:endParaRPr lang="fr-FR" dirty="0">
              <a:ea typeface="Times New Roman"/>
              <a:cs typeface="Arial"/>
            </a:endParaRPr>
          </a:p>
          <a:p>
            <a:pPr algn="just">
              <a:tabLst>
                <a:tab pos="269875" algn="l"/>
              </a:tabLst>
            </a:pPr>
            <a:r>
              <a:rPr lang="fr-FR" dirty="0">
                <a:solidFill>
                  <a:schemeClr val="bg2"/>
                </a:solidFill>
                <a:ea typeface="Times New Roman"/>
                <a:cs typeface="Arial"/>
              </a:rPr>
              <a:t>● </a:t>
            </a:r>
            <a:r>
              <a:rPr lang="fr-FR" dirty="0">
                <a:ea typeface="Times New Roman"/>
                <a:cs typeface="Arial"/>
              </a:rPr>
              <a:t>L’AME est une prestation de l’aide sociale, financée par le budget de l’Etat. Les dispositions sont inscrites dans le Code de l’action sociale et des familles et non dans le Code de la sécurité </a:t>
            </a:r>
            <a:r>
              <a:rPr lang="fr-FR" dirty="0" smtClean="0">
                <a:ea typeface="Times New Roman"/>
                <a:cs typeface="Arial"/>
              </a:rPr>
              <a:t>sociale</a:t>
            </a:r>
          </a:p>
          <a:p>
            <a:pPr algn="just">
              <a:tabLst>
                <a:tab pos="269875" algn="l"/>
              </a:tabLst>
            </a:pPr>
            <a:r>
              <a:rPr lang="fr-FR" dirty="0" smtClean="0">
                <a:cs typeface="Arial"/>
              </a:rPr>
              <a:t>L’AME est attribuée par les caisses d’assurance maladie du régime général, par délégation de l’Etat.</a:t>
            </a:r>
            <a:endParaRPr lang="fr-FR" dirty="0">
              <a:cs typeface="Arial"/>
            </a:endParaRPr>
          </a:p>
          <a:p>
            <a:pPr algn="just">
              <a:tabLst>
                <a:tab pos="269875" algn="l"/>
              </a:tabLst>
            </a:pPr>
            <a:endParaRPr lang="fr-FR" dirty="0"/>
          </a:p>
        </p:txBody>
      </p:sp>
      <p:sp>
        <p:nvSpPr>
          <p:cNvPr id="3" name="Espace réservé du numéro de diapositive 2"/>
          <p:cNvSpPr>
            <a:spLocks noGrp="1"/>
          </p:cNvSpPr>
          <p:nvPr>
            <p:ph type="sldNum" sz="quarter" idx="15"/>
          </p:nvPr>
        </p:nvSpPr>
        <p:spPr/>
        <p:txBody>
          <a:bodyPr/>
          <a:lstStyle/>
          <a:p>
            <a:fld id="{975A587B-5814-4D9B-9598-FE9CB954CB01}" type="slidenum">
              <a:rPr lang="fr-FR" smtClean="0"/>
              <a:pPr/>
              <a:t>6</a:t>
            </a:fld>
            <a:endParaRPr lang="fr-FR" dirty="0"/>
          </a:p>
        </p:txBody>
      </p:sp>
      <p:sp>
        <p:nvSpPr>
          <p:cNvPr id="4" name="Titre 3"/>
          <p:cNvSpPr>
            <a:spLocks noGrp="1"/>
          </p:cNvSpPr>
          <p:nvPr>
            <p:ph type="title"/>
          </p:nvPr>
        </p:nvSpPr>
        <p:spPr>
          <a:xfrm>
            <a:off x="471500" y="485725"/>
            <a:ext cx="11196000" cy="1114817"/>
          </a:xfrm>
        </p:spPr>
        <p:txBody>
          <a:bodyPr/>
          <a:lstStyle/>
          <a:p>
            <a:r>
              <a:rPr lang="fr-FR" dirty="0" smtClean="0"/>
              <a:t>Qu’est-ce que l’AME ?</a:t>
            </a:r>
            <a:endParaRPr lang="fr-FR" dirty="0"/>
          </a:p>
        </p:txBody>
      </p:sp>
    </p:spTree>
    <p:extLst>
      <p:ext uri="{BB962C8B-B14F-4D97-AF65-F5344CB8AC3E}">
        <p14:creationId xmlns:p14="http://schemas.microsoft.com/office/powerpoint/2010/main" val="37064652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6"/>
          </p:nvPr>
        </p:nvSpPr>
        <p:spPr/>
        <p:txBody>
          <a:bodyPr>
            <a:normAutofit fontScale="85000" lnSpcReduction="20000"/>
          </a:bodyPr>
          <a:lstStyle/>
          <a:p>
            <a:pPr>
              <a:buClr>
                <a:srgbClr val="31B6FD"/>
              </a:buClr>
            </a:pPr>
            <a:r>
              <a:rPr lang="fr-FR" b="1" u="sng" dirty="0" smtClean="0"/>
              <a:t>Avec l’AME, le bénéficiaire a droit pendant 12 mois à :</a:t>
            </a:r>
          </a:p>
          <a:p>
            <a:pPr>
              <a:buClr>
                <a:srgbClr val="31B6FD"/>
              </a:buClr>
            </a:pPr>
            <a:endParaRPr lang="fr-FR" b="1" dirty="0"/>
          </a:p>
          <a:p>
            <a:pPr algn="just">
              <a:buClr>
                <a:srgbClr val="31B6FD"/>
              </a:buClr>
            </a:pPr>
            <a:r>
              <a:rPr lang="fr-FR" dirty="0">
                <a:solidFill>
                  <a:schemeClr val="bg2"/>
                </a:solidFill>
                <a:ea typeface="Times New Roman"/>
                <a:cs typeface="Arial"/>
              </a:rPr>
              <a:t>● </a:t>
            </a:r>
            <a:r>
              <a:rPr lang="fr-FR" b="1" dirty="0" smtClean="0"/>
              <a:t>la prise </a:t>
            </a:r>
            <a:r>
              <a:rPr lang="fr-FR" b="1" dirty="0"/>
              <a:t>en charge à 100 % dans la limite des tarifs de responsabilité </a:t>
            </a:r>
            <a:r>
              <a:rPr lang="fr-FR" dirty="0"/>
              <a:t>de tous les frais de santé relatifs à </a:t>
            </a:r>
            <a:r>
              <a:rPr lang="fr-FR" b="1" dirty="0"/>
              <a:t>la maladie ou à la maternité </a:t>
            </a:r>
            <a:r>
              <a:rPr lang="fr-FR" dirty="0"/>
              <a:t>pour des soins dispensés en ville ou dans les établissements de santé (consultations, médicaments, hospitalisations</a:t>
            </a:r>
            <a:r>
              <a:rPr lang="fr-FR" dirty="0" smtClean="0"/>
              <a:t>…) ; certains frais sont exclus (cures thermales, médicaments à 15%...)</a:t>
            </a:r>
          </a:p>
          <a:p>
            <a:pPr algn="just">
              <a:buClr>
                <a:srgbClr val="31B6FD"/>
              </a:buClr>
            </a:pPr>
            <a:endParaRPr lang="fr-FR" b="1" dirty="0"/>
          </a:p>
          <a:p>
            <a:pPr algn="just">
              <a:buClr>
                <a:srgbClr val="31B6FD"/>
              </a:buClr>
            </a:pPr>
            <a:r>
              <a:rPr lang="fr-FR" dirty="0">
                <a:solidFill>
                  <a:schemeClr val="bg2"/>
                </a:solidFill>
                <a:ea typeface="Times New Roman"/>
                <a:cs typeface="Arial"/>
              </a:rPr>
              <a:t>● </a:t>
            </a:r>
            <a:r>
              <a:rPr lang="fr-FR" b="1" dirty="0" smtClean="0"/>
              <a:t>la dispense d’avance des </a:t>
            </a:r>
            <a:r>
              <a:rPr lang="fr-FR" b="1" dirty="0"/>
              <a:t>frais </a:t>
            </a:r>
          </a:p>
          <a:p>
            <a:pPr algn="just">
              <a:buClr>
                <a:srgbClr val="31B6FD"/>
              </a:buClr>
            </a:pPr>
            <a:r>
              <a:rPr lang="fr-FR" b="1" dirty="0"/>
              <a:t> </a:t>
            </a:r>
          </a:p>
          <a:p>
            <a:pPr algn="just">
              <a:buClr>
                <a:srgbClr val="31B6FD"/>
              </a:buClr>
            </a:pPr>
            <a:r>
              <a:rPr lang="fr-FR" sz="2400" i="1" dirty="0"/>
              <a:t>À noter </a:t>
            </a:r>
            <a:r>
              <a:rPr lang="fr-FR" sz="2400" i="1" dirty="0" smtClean="0"/>
              <a:t>: Il n’a pas </a:t>
            </a:r>
            <a:r>
              <a:rPr lang="fr-FR" sz="2400" i="1" dirty="0"/>
              <a:t>de délivrance de carte Vitale mais d’une carte d’admission à </a:t>
            </a:r>
            <a:r>
              <a:rPr lang="fr-FR" sz="2400" i="1" dirty="0" smtClean="0"/>
              <a:t>l’AME, valable un an.</a:t>
            </a:r>
            <a:endParaRPr lang="fr-FR" sz="2400" i="1" dirty="0"/>
          </a:p>
          <a:p>
            <a:pPr algn="just">
              <a:buClr>
                <a:srgbClr val="31B6FD"/>
              </a:buClr>
            </a:pPr>
            <a:r>
              <a:rPr lang="fr-FR" sz="2400" i="1" dirty="0"/>
              <a:t>	</a:t>
            </a:r>
            <a:endParaRPr lang="fr-FR" dirty="0"/>
          </a:p>
        </p:txBody>
      </p:sp>
      <p:sp>
        <p:nvSpPr>
          <p:cNvPr id="3" name="Espace réservé du numéro de diapositive 2"/>
          <p:cNvSpPr>
            <a:spLocks noGrp="1"/>
          </p:cNvSpPr>
          <p:nvPr>
            <p:ph type="sldNum" sz="quarter" idx="15"/>
          </p:nvPr>
        </p:nvSpPr>
        <p:spPr/>
        <p:txBody>
          <a:bodyPr/>
          <a:lstStyle/>
          <a:p>
            <a:fld id="{975A587B-5814-4D9B-9598-FE9CB954CB01}" type="slidenum">
              <a:rPr lang="fr-FR" smtClean="0"/>
              <a:pPr/>
              <a:t>7</a:t>
            </a:fld>
            <a:endParaRPr lang="fr-FR" dirty="0"/>
          </a:p>
        </p:txBody>
      </p:sp>
      <p:sp>
        <p:nvSpPr>
          <p:cNvPr id="4" name="Titre 3"/>
          <p:cNvSpPr>
            <a:spLocks noGrp="1"/>
          </p:cNvSpPr>
          <p:nvPr>
            <p:ph type="title"/>
          </p:nvPr>
        </p:nvSpPr>
        <p:spPr/>
        <p:txBody>
          <a:bodyPr/>
          <a:lstStyle/>
          <a:p>
            <a:r>
              <a:rPr lang="fr-FR" dirty="0" smtClean="0"/>
              <a:t>Qu’est-ce que l’</a:t>
            </a:r>
            <a:r>
              <a:rPr lang="fr-FR" dirty="0" err="1" smtClean="0"/>
              <a:t>ame</a:t>
            </a:r>
            <a:r>
              <a:rPr lang="fr-FR" dirty="0" smtClean="0"/>
              <a:t> ?</a:t>
            </a:r>
            <a:endParaRPr lang="fr-FR" dirty="0"/>
          </a:p>
        </p:txBody>
      </p:sp>
    </p:spTree>
    <p:extLst>
      <p:ext uri="{BB962C8B-B14F-4D97-AF65-F5344CB8AC3E}">
        <p14:creationId xmlns:p14="http://schemas.microsoft.com/office/powerpoint/2010/main" val="28435388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27"/>
          </p:nvPr>
        </p:nvSpPr>
        <p:spPr/>
        <p:txBody>
          <a:bodyPr/>
          <a:lstStyle/>
          <a:p>
            <a:endParaRPr lang="fr-FR" dirty="0"/>
          </a:p>
        </p:txBody>
      </p:sp>
      <p:sp>
        <p:nvSpPr>
          <p:cNvPr id="3" name="Espace réservé du texte 2"/>
          <p:cNvSpPr>
            <a:spLocks noGrp="1"/>
          </p:cNvSpPr>
          <p:nvPr>
            <p:ph type="body" idx="1"/>
          </p:nvPr>
        </p:nvSpPr>
        <p:spPr/>
        <p:txBody>
          <a:bodyPr>
            <a:normAutofit fontScale="92500" lnSpcReduction="20000"/>
          </a:bodyPr>
          <a:lstStyle/>
          <a:p>
            <a:r>
              <a:rPr lang="fr-FR" dirty="0" smtClean="0"/>
              <a:t>03</a:t>
            </a:r>
            <a:endParaRPr lang="fr-FR" dirty="0"/>
          </a:p>
        </p:txBody>
      </p:sp>
      <p:sp>
        <p:nvSpPr>
          <p:cNvPr id="4" name="Espace réservé du texte 3"/>
          <p:cNvSpPr>
            <a:spLocks noGrp="1"/>
          </p:cNvSpPr>
          <p:nvPr>
            <p:ph type="body" sz="quarter" idx="3"/>
          </p:nvPr>
        </p:nvSpPr>
        <p:spPr/>
        <p:txBody>
          <a:bodyPr/>
          <a:lstStyle/>
          <a:p>
            <a:r>
              <a:rPr lang="fr-FR" dirty="0" smtClean="0"/>
              <a:t>A qui s’adresse l’</a:t>
            </a:r>
            <a:r>
              <a:rPr lang="fr-FR" dirty="0" err="1" smtClean="0"/>
              <a:t>ame</a:t>
            </a:r>
            <a:endParaRPr lang="fr-FR" dirty="0"/>
          </a:p>
        </p:txBody>
      </p:sp>
      <p:sp>
        <p:nvSpPr>
          <p:cNvPr id="5" name="Espace réservé du numéro de diapositive 4"/>
          <p:cNvSpPr>
            <a:spLocks noGrp="1"/>
          </p:cNvSpPr>
          <p:nvPr>
            <p:ph type="sldNum" sz="quarter" idx="26"/>
          </p:nvPr>
        </p:nvSpPr>
        <p:spPr/>
        <p:txBody>
          <a:bodyPr/>
          <a:lstStyle/>
          <a:p>
            <a:fld id="{975A587B-5814-4D9B-9598-FE9CB954CB01}" type="slidenum">
              <a:rPr lang="fr-FR" smtClean="0"/>
              <a:pPr/>
              <a:t>8</a:t>
            </a:fld>
            <a:endParaRPr lang="fr-FR" dirty="0"/>
          </a:p>
        </p:txBody>
      </p:sp>
      <p:sp>
        <p:nvSpPr>
          <p:cNvPr id="6" name="Espace réservé du texte 5"/>
          <p:cNvSpPr>
            <a:spLocks noGrp="1"/>
          </p:cNvSpPr>
          <p:nvPr>
            <p:ph type="body" sz="quarter" idx="28"/>
          </p:nvPr>
        </p:nvSpPr>
        <p:spPr/>
        <p:txBody>
          <a:bodyPr/>
          <a:lstStyle/>
          <a:p>
            <a:endParaRPr lang="fr-FR"/>
          </a:p>
        </p:txBody>
      </p:sp>
    </p:spTree>
    <p:extLst>
      <p:ext uri="{BB962C8B-B14F-4D97-AF65-F5344CB8AC3E}">
        <p14:creationId xmlns:p14="http://schemas.microsoft.com/office/powerpoint/2010/main" val="28785297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6"/>
          </p:nvPr>
        </p:nvSpPr>
        <p:spPr>
          <a:xfrm>
            <a:off x="537020" y="1707124"/>
            <a:ext cx="10879187" cy="3581717"/>
          </a:xfrm>
        </p:spPr>
        <p:txBody>
          <a:bodyPr>
            <a:noAutofit/>
          </a:bodyPr>
          <a:lstStyle/>
          <a:p>
            <a:r>
              <a:rPr lang="fr-FR" sz="1200" b="1" dirty="0" smtClean="0">
                <a:solidFill>
                  <a:schemeClr val="accent3"/>
                </a:solidFill>
              </a:rPr>
              <a:t>Qui sont les bénéficiaires de l’AME</a:t>
            </a:r>
          </a:p>
          <a:p>
            <a:endParaRPr lang="fr-FR" sz="1200" dirty="0" smtClean="0">
              <a:solidFill>
                <a:schemeClr val="accent3"/>
              </a:solidFill>
            </a:endParaRPr>
          </a:p>
          <a:p>
            <a:pPr algn="just">
              <a:buClr>
                <a:srgbClr val="31B6FD"/>
              </a:buClr>
            </a:pPr>
            <a:r>
              <a:rPr lang="fr-FR" sz="1200" dirty="0">
                <a:solidFill>
                  <a:schemeClr val="accent3"/>
                </a:solidFill>
                <a:ea typeface="Times New Roman"/>
                <a:cs typeface="Arial"/>
              </a:rPr>
              <a:t>● </a:t>
            </a:r>
            <a:r>
              <a:rPr lang="fr-FR" sz="1200" b="1" dirty="0" smtClean="0">
                <a:solidFill>
                  <a:schemeClr val="accent3"/>
                </a:solidFill>
              </a:rPr>
              <a:t>Le </a:t>
            </a:r>
            <a:r>
              <a:rPr lang="fr-FR" sz="1200" b="1" dirty="0">
                <a:solidFill>
                  <a:schemeClr val="accent3"/>
                </a:solidFill>
              </a:rPr>
              <a:t>demandeur </a:t>
            </a:r>
            <a:r>
              <a:rPr lang="fr-FR" sz="1200" dirty="0">
                <a:solidFill>
                  <a:schemeClr val="accent3"/>
                </a:solidFill>
              </a:rPr>
              <a:t>: tout étranger résidant en </a:t>
            </a:r>
            <a:r>
              <a:rPr lang="fr-FR" sz="1200" dirty="0" smtClean="0">
                <a:solidFill>
                  <a:schemeClr val="accent3"/>
                </a:solidFill>
              </a:rPr>
              <a:t>France, </a:t>
            </a:r>
            <a:r>
              <a:rPr lang="fr-FR" sz="1200" dirty="0">
                <a:solidFill>
                  <a:schemeClr val="accent3"/>
                </a:solidFill>
              </a:rPr>
              <a:t>sans remplir la condition de régularité de séjour prévue pour bénéficier de la protection universelle maladie (</a:t>
            </a:r>
            <a:r>
              <a:rPr lang="fr-FR" sz="1200" dirty="0" err="1">
                <a:solidFill>
                  <a:schemeClr val="accent3"/>
                </a:solidFill>
              </a:rPr>
              <a:t>PUMa</a:t>
            </a:r>
            <a:r>
              <a:rPr lang="fr-FR" sz="1200" dirty="0">
                <a:solidFill>
                  <a:schemeClr val="accent3"/>
                </a:solidFill>
              </a:rPr>
              <a:t>), et ce, depuis au moins trois mois à la date de la demande d’AME, et dont les ressources ne dépassent pas un plafond.</a:t>
            </a:r>
          </a:p>
          <a:p>
            <a:pPr lvl="0" algn="just">
              <a:buClr>
                <a:srgbClr val="31B6FD"/>
              </a:buClr>
            </a:pPr>
            <a:endParaRPr lang="fr-FR" sz="1200" b="1" dirty="0">
              <a:solidFill>
                <a:schemeClr val="accent3"/>
              </a:solidFill>
            </a:endParaRPr>
          </a:p>
          <a:p>
            <a:pPr lvl="0" algn="just">
              <a:buClr>
                <a:srgbClr val="31B6FD"/>
              </a:buClr>
            </a:pPr>
            <a:r>
              <a:rPr lang="fr-FR" sz="1200" dirty="0">
                <a:solidFill>
                  <a:schemeClr val="accent3"/>
                </a:solidFill>
                <a:ea typeface="Times New Roman"/>
                <a:cs typeface="Arial"/>
              </a:rPr>
              <a:t>● </a:t>
            </a:r>
            <a:r>
              <a:rPr lang="fr-FR" sz="1200" b="1" dirty="0">
                <a:solidFill>
                  <a:schemeClr val="accent3"/>
                </a:solidFill>
              </a:rPr>
              <a:t>Les personnes en situation irrégulière à </a:t>
            </a:r>
            <a:r>
              <a:rPr lang="fr-FR" sz="1200" b="1" dirty="0" smtClean="0">
                <a:solidFill>
                  <a:schemeClr val="accent3"/>
                </a:solidFill>
              </a:rPr>
              <a:t>la charge </a:t>
            </a:r>
            <a:r>
              <a:rPr lang="fr-FR" sz="1200" b="1" dirty="0">
                <a:solidFill>
                  <a:schemeClr val="accent3"/>
                </a:solidFill>
              </a:rPr>
              <a:t>du demandeur :</a:t>
            </a:r>
          </a:p>
          <a:p>
            <a:pPr marL="0" lvl="1" indent="0" algn="just">
              <a:buClr>
                <a:srgbClr val="31B6FD"/>
              </a:buClr>
              <a:buNone/>
            </a:pPr>
            <a:r>
              <a:rPr lang="fr-FR" sz="1200" b="0" dirty="0">
                <a:solidFill>
                  <a:schemeClr val="accent3"/>
                </a:solidFill>
              </a:rPr>
              <a:t>&gt; Le conjoint, concubin, partenaire </a:t>
            </a:r>
            <a:r>
              <a:rPr lang="fr-FR" sz="1200" b="0" dirty="0" smtClean="0">
                <a:solidFill>
                  <a:schemeClr val="accent3"/>
                </a:solidFill>
              </a:rPr>
              <a:t>Pacs</a:t>
            </a:r>
            <a:endParaRPr lang="fr-FR" sz="1200" b="0" dirty="0">
              <a:solidFill>
                <a:schemeClr val="accent3"/>
              </a:solidFill>
            </a:endParaRPr>
          </a:p>
          <a:p>
            <a:pPr marL="0" lvl="1" indent="0" algn="just">
              <a:buClr>
                <a:srgbClr val="31B6FD"/>
              </a:buClr>
              <a:buNone/>
            </a:pPr>
            <a:r>
              <a:rPr lang="fr-FR" sz="1200" b="0" dirty="0">
                <a:solidFill>
                  <a:schemeClr val="accent3"/>
                </a:solidFill>
              </a:rPr>
              <a:t>&gt; Les enfants mineurs</a:t>
            </a:r>
          </a:p>
          <a:p>
            <a:pPr marL="0" lvl="1" indent="0" algn="just">
              <a:buClr>
                <a:srgbClr val="31B6FD"/>
              </a:buClr>
              <a:buNone/>
            </a:pPr>
            <a:r>
              <a:rPr lang="fr-FR" sz="1200" b="0" dirty="0">
                <a:solidFill>
                  <a:schemeClr val="accent3"/>
                </a:solidFill>
              </a:rPr>
              <a:t>&gt; Les enfants jusqu’à 20 ans s’ils poursuivent leurs études ou s’ils sont dans l’incapacité permanente de travailler </a:t>
            </a:r>
          </a:p>
          <a:p>
            <a:pPr marL="0" lvl="1" indent="0" algn="just">
              <a:buClr>
                <a:srgbClr val="31B6FD"/>
              </a:buClr>
              <a:buNone/>
            </a:pPr>
            <a:r>
              <a:rPr lang="fr-FR" sz="1200" b="0" dirty="0">
                <a:solidFill>
                  <a:schemeClr val="accent3"/>
                </a:solidFill>
              </a:rPr>
              <a:t>&gt; </a:t>
            </a:r>
            <a:r>
              <a:rPr lang="fr-FR" sz="1200" b="0" dirty="0" smtClean="0">
                <a:solidFill>
                  <a:schemeClr val="accent3"/>
                </a:solidFill>
              </a:rPr>
              <a:t>Un </a:t>
            </a:r>
            <a:r>
              <a:rPr lang="fr-FR" sz="1200" b="0" dirty="0">
                <a:solidFill>
                  <a:schemeClr val="accent3"/>
                </a:solidFill>
              </a:rPr>
              <a:t>cohabitant </a:t>
            </a:r>
            <a:r>
              <a:rPr lang="fr-FR" sz="1200" b="0" dirty="0" smtClean="0">
                <a:solidFill>
                  <a:schemeClr val="accent3"/>
                </a:solidFill>
              </a:rPr>
              <a:t>(c’est une </a:t>
            </a:r>
            <a:r>
              <a:rPr lang="fr-FR" sz="1200" b="0" dirty="0">
                <a:solidFill>
                  <a:schemeClr val="accent3"/>
                </a:solidFill>
              </a:rPr>
              <a:t>personne qui se trouve à la charge effective, totale et permanente </a:t>
            </a:r>
            <a:r>
              <a:rPr lang="fr-FR" sz="1200" b="0" u="sng" dirty="0">
                <a:solidFill>
                  <a:schemeClr val="accent3"/>
                </a:solidFill>
              </a:rPr>
              <a:t>depuis plus de 12 mois</a:t>
            </a:r>
            <a:r>
              <a:rPr lang="fr-FR" sz="1200" b="0" dirty="0">
                <a:solidFill>
                  <a:schemeClr val="accent3"/>
                </a:solidFill>
              </a:rPr>
              <a:t>) du demandeur. </a:t>
            </a:r>
            <a:r>
              <a:rPr lang="fr-FR" sz="1200" b="0" dirty="0">
                <a:solidFill>
                  <a:schemeClr val="accent3"/>
                </a:solidFill>
                <a:sym typeface="Webdings"/>
              </a:rPr>
              <a:t> Le bénéfice de l’AME ne peut être attribué qu’à </a:t>
            </a:r>
            <a:r>
              <a:rPr lang="fr-FR" sz="1200" b="0" u="sng" dirty="0">
                <a:solidFill>
                  <a:schemeClr val="accent3"/>
                </a:solidFill>
                <a:sym typeface="Webdings"/>
              </a:rPr>
              <a:t>un seul cohabitant par foyer</a:t>
            </a:r>
            <a:r>
              <a:rPr lang="fr-FR" sz="1200" b="0" dirty="0">
                <a:solidFill>
                  <a:schemeClr val="accent3"/>
                </a:solidFill>
                <a:sym typeface="Webdings"/>
              </a:rPr>
              <a:t>. Il peut s’agir d’un membre de la famille (ascendant, collatéral par exemple) ou non. </a:t>
            </a:r>
            <a:endParaRPr lang="fr-FR" sz="1200" b="0" dirty="0" smtClean="0">
              <a:solidFill>
                <a:schemeClr val="accent3"/>
              </a:solidFill>
              <a:sym typeface="Webdings"/>
            </a:endParaRPr>
          </a:p>
          <a:p>
            <a:pPr lvl="1" algn="just">
              <a:buClr>
                <a:srgbClr val="31B6FD"/>
              </a:buClr>
              <a:buFont typeface="Wingdings"/>
              <a:buChar char="Ø"/>
            </a:pPr>
            <a:endParaRPr lang="fr-FR" sz="1200" b="0" dirty="0">
              <a:solidFill>
                <a:schemeClr val="accent3"/>
              </a:solidFill>
              <a:sym typeface="Webdings"/>
            </a:endParaRPr>
          </a:p>
          <a:p>
            <a:pPr lvl="1" algn="just">
              <a:buClr>
                <a:srgbClr val="31B6FD"/>
              </a:buClr>
            </a:pPr>
            <a:r>
              <a:rPr lang="fr-FR" sz="1200" dirty="0" smtClean="0">
                <a:solidFill>
                  <a:schemeClr val="accent3"/>
                </a:solidFill>
                <a:sym typeface="Webdings"/>
              </a:rPr>
              <a:t>Ne sont pas considérées comme personne à charge </a:t>
            </a:r>
            <a:r>
              <a:rPr lang="fr-FR" sz="1200" b="0" dirty="0" smtClean="0">
                <a:solidFill>
                  <a:schemeClr val="accent3"/>
                </a:solidFill>
                <a:sym typeface="Webdings"/>
              </a:rPr>
              <a:t>: </a:t>
            </a:r>
          </a:p>
          <a:p>
            <a:pPr algn="just">
              <a:buClr>
                <a:srgbClr val="31B6FD"/>
              </a:buClr>
            </a:pPr>
            <a:r>
              <a:rPr lang="fr-FR" sz="1200" dirty="0" smtClean="0">
                <a:solidFill>
                  <a:schemeClr val="accent3"/>
                </a:solidFill>
              </a:rPr>
              <a:t> </a:t>
            </a:r>
            <a:r>
              <a:rPr lang="fr-FR" sz="1200" dirty="0">
                <a:solidFill>
                  <a:schemeClr val="accent3"/>
                </a:solidFill>
              </a:rPr>
              <a:t>&gt; </a:t>
            </a:r>
            <a:r>
              <a:rPr lang="fr-FR" sz="1200" dirty="0" smtClean="0">
                <a:solidFill>
                  <a:schemeClr val="accent3"/>
                </a:solidFill>
              </a:rPr>
              <a:t> Les </a:t>
            </a:r>
            <a:r>
              <a:rPr lang="fr-FR" sz="1200" dirty="0">
                <a:solidFill>
                  <a:schemeClr val="accent3"/>
                </a:solidFill>
              </a:rPr>
              <a:t>membres de la famille résidant à l’étranger et en visite en France chez le titulaire de l’AME</a:t>
            </a:r>
            <a:r>
              <a:rPr lang="fr-FR" sz="1200" dirty="0" smtClean="0">
                <a:solidFill>
                  <a:schemeClr val="accent3"/>
                </a:solidFill>
              </a:rPr>
              <a:t>.</a:t>
            </a:r>
          </a:p>
          <a:p>
            <a:pPr algn="just">
              <a:buClr>
                <a:srgbClr val="31B6FD"/>
              </a:buClr>
            </a:pPr>
            <a:r>
              <a:rPr lang="fr-FR" sz="1200" dirty="0" smtClean="0">
                <a:solidFill>
                  <a:schemeClr val="accent3"/>
                </a:solidFill>
              </a:rPr>
              <a:t> &gt; Les </a:t>
            </a:r>
            <a:r>
              <a:rPr lang="fr-FR" sz="1200" dirty="0">
                <a:solidFill>
                  <a:schemeClr val="accent3"/>
                </a:solidFill>
              </a:rPr>
              <a:t>ascendants, descendants (autres que les enfants à charge de moins de 20 ans), collatéraux jusqu’au 3ème degré ou alliés au même degré que le demandeur sauf s’ils ont le statut de cohabitant.</a:t>
            </a:r>
          </a:p>
          <a:p>
            <a:pPr algn="just">
              <a:buClr>
                <a:srgbClr val="31B6FD"/>
              </a:buClr>
            </a:pPr>
            <a:r>
              <a:rPr lang="fr-FR" sz="1200" dirty="0">
                <a:solidFill>
                  <a:schemeClr val="accent3"/>
                </a:solidFill>
              </a:rPr>
              <a:t>&gt;</a:t>
            </a:r>
            <a:r>
              <a:rPr lang="fr-FR" sz="1200" dirty="0" smtClean="0">
                <a:solidFill>
                  <a:schemeClr val="accent3"/>
                </a:solidFill>
                <a:ea typeface="Times New Roman"/>
                <a:cs typeface="Arial"/>
              </a:rPr>
              <a:t> </a:t>
            </a:r>
            <a:r>
              <a:rPr lang="fr-FR" sz="1200" dirty="0">
                <a:solidFill>
                  <a:schemeClr val="accent3"/>
                </a:solidFill>
              </a:rPr>
              <a:t>Les personnes en situation régulière (conjoint, concubin, partenaire lié par un </a:t>
            </a:r>
            <a:r>
              <a:rPr lang="fr-FR" sz="1200" dirty="0" smtClean="0">
                <a:solidFill>
                  <a:schemeClr val="accent3"/>
                </a:solidFill>
              </a:rPr>
              <a:t>Pacs </a:t>
            </a:r>
            <a:r>
              <a:rPr lang="fr-FR" sz="1200" dirty="0">
                <a:solidFill>
                  <a:schemeClr val="accent3"/>
                </a:solidFill>
              </a:rPr>
              <a:t>et autre ayant-droit)</a:t>
            </a:r>
            <a:endParaRPr lang="fr-FR" sz="1200" b="0" dirty="0">
              <a:solidFill>
                <a:schemeClr val="accent3"/>
              </a:solidFill>
              <a:sym typeface="Webdings"/>
            </a:endParaRPr>
          </a:p>
          <a:p>
            <a:endParaRPr lang="fr-FR" sz="1200" dirty="0">
              <a:solidFill>
                <a:schemeClr val="accent3"/>
              </a:solidFill>
            </a:endParaRPr>
          </a:p>
        </p:txBody>
      </p:sp>
      <p:sp>
        <p:nvSpPr>
          <p:cNvPr id="3" name="Espace réservé du numéro de diapositive 2"/>
          <p:cNvSpPr>
            <a:spLocks noGrp="1"/>
          </p:cNvSpPr>
          <p:nvPr>
            <p:ph type="sldNum" sz="quarter" idx="15"/>
          </p:nvPr>
        </p:nvSpPr>
        <p:spPr/>
        <p:txBody>
          <a:bodyPr/>
          <a:lstStyle/>
          <a:p>
            <a:fld id="{975A587B-5814-4D9B-9598-FE9CB954CB01}" type="slidenum">
              <a:rPr lang="fr-FR" smtClean="0"/>
              <a:pPr/>
              <a:t>9</a:t>
            </a:fld>
            <a:endParaRPr lang="fr-FR" dirty="0"/>
          </a:p>
        </p:txBody>
      </p:sp>
      <p:sp>
        <p:nvSpPr>
          <p:cNvPr id="4" name="Titre 3"/>
          <p:cNvSpPr>
            <a:spLocks noGrp="1"/>
          </p:cNvSpPr>
          <p:nvPr>
            <p:ph type="title"/>
          </p:nvPr>
        </p:nvSpPr>
        <p:spPr/>
        <p:txBody>
          <a:bodyPr/>
          <a:lstStyle/>
          <a:p>
            <a:r>
              <a:rPr lang="fr-FR" dirty="0" smtClean="0"/>
              <a:t>A qui s’adresse l’</a:t>
            </a:r>
            <a:r>
              <a:rPr lang="fr-FR" dirty="0" err="1" smtClean="0"/>
              <a:t>ame</a:t>
            </a:r>
            <a:endParaRPr lang="fr-FR" dirty="0"/>
          </a:p>
        </p:txBody>
      </p:sp>
    </p:spTree>
    <p:extLst>
      <p:ext uri="{BB962C8B-B14F-4D97-AF65-F5344CB8AC3E}">
        <p14:creationId xmlns:p14="http://schemas.microsoft.com/office/powerpoint/2010/main" val="2222475169"/>
      </p:ext>
    </p:extLst>
  </p:cSld>
  <p:clrMapOvr>
    <a:masterClrMapping/>
  </p:clrMapOvr>
  <p:timing>
    <p:tnLst>
      <p:par>
        <p:cTn id="1" dur="indefinite" restart="never" nodeType="tmRoot"/>
      </p:par>
    </p:tnLst>
  </p:timing>
</p:sld>
</file>

<file path=ppt/theme/theme1.xml><?xml version="1.0" encoding="utf-8"?>
<a:theme xmlns:a="http://schemas.openxmlformats.org/drawingml/2006/main" name="masque PPT V3">
  <a:themeElements>
    <a:clrScheme name="CNAM">
      <a:dk1>
        <a:srgbClr val="0C419A"/>
      </a:dk1>
      <a:lt1>
        <a:sysClr val="window" lastClr="FFFFFF"/>
      </a:lt1>
      <a:dk2>
        <a:srgbClr val="007FAD"/>
      </a:dk2>
      <a:lt2>
        <a:srgbClr val="545859"/>
      </a:lt2>
      <a:accent1>
        <a:srgbClr val="298478"/>
      </a:accent1>
      <a:accent2>
        <a:srgbClr val="C74E5A"/>
      </a:accent2>
      <a:accent3>
        <a:srgbClr val="007FAD"/>
      </a:accent3>
      <a:accent4>
        <a:srgbClr val="A05EB5"/>
      </a:accent4>
      <a:accent5>
        <a:srgbClr val="5E74B8"/>
      </a:accent5>
      <a:accent6>
        <a:srgbClr val="E11A81"/>
      </a:accent6>
      <a:hlink>
        <a:srgbClr val="0C419A"/>
      </a:hlink>
      <a:folHlink>
        <a:srgbClr val="54585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CNAM_Template_PowerPoint_v4" id="{26C22B8F-5E05-F14C-9CB3-B37F511AC7C6}" vid="{59AAAB99-C36C-9647-8E13-E76025E32F41}"/>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masque PPT V3</Template>
  <TotalTime>4106</TotalTime>
  <Words>2526</Words>
  <Application>Microsoft Office PowerPoint</Application>
  <PresentationFormat>Personnalisé</PresentationFormat>
  <Paragraphs>292</Paragraphs>
  <Slides>36</Slides>
  <Notes>4</Notes>
  <HiddenSlides>0</HiddenSlides>
  <MMClips>0</MMClips>
  <ScaleCrop>false</ScaleCrop>
  <HeadingPairs>
    <vt:vector size="4" baseType="variant">
      <vt:variant>
        <vt:lpstr>Thème</vt:lpstr>
      </vt:variant>
      <vt:variant>
        <vt:i4>1</vt:i4>
      </vt:variant>
      <vt:variant>
        <vt:lpstr>Titres des diapositives</vt:lpstr>
      </vt:variant>
      <vt:variant>
        <vt:i4>36</vt:i4>
      </vt:variant>
    </vt:vector>
  </HeadingPairs>
  <TitlesOfParts>
    <vt:vector size="37" baseType="lpstr">
      <vt:lpstr>masque PPT V3</vt:lpstr>
      <vt:lpstr>Permettre aux agents France serviceS d’assurer l’accompagnement des publics et de réceptionner les dossiers de PREMIEREs DEMANDES D’AME  </vt:lpstr>
      <vt:lpstr>SOMMAIRE</vt:lpstr>
      <vt:lpstr>Présentation PowerPoint</vt:lpstr>
      <vt:lpstr>Nouvelle mission pour les France services </vt:lpstr>
      <vt:lpstr>Présentation PowerPoint</vt:lpstr>
      <vt:lpstr>Qu’est-ce que l’AME ?</vt:lpstr>
      <vt:lpstr>Qu’est-ce que l’ame ?</vt:lpstr>
      <vt:lpstr>Présentation PowerPoint</vt:lpstr>
      <vt:lpstr>A qui s’adresse l’ame</vt:lpstr>
      <vt:lpstr>A qui s’adresse L’AME ?</vt:lpstr>
      <vt:lpstr>A qui s’adresse l’ame ?</vt:lpstr>
      <vt:lpstr>A qui s’adresse l’ame ?</vt:lpstr>
      <vt:lpstr>A qui s’adresse l’ame ?</vt:lpstr>
      <vt:lpstr>Présentation PowerPoint</vt:lpstr>
      <vt:lpstr>Les démarches : le formulaire a completer </vt:lpstr>
      <vt:lpstr>LES Demarches : la transmission de la demande</vt:lpstr>
      <vt:lpstr>Les demarches : Accord et Refus</vt:lpstr>
      <vt:lpstr>Présentation PowerPoint</vt:lpstr>
      <vt:lpstr>Les missions des France services</vt:lpstr>
      <vt:lpstr>La MISSION des France services Vérifier la qualité de la personne </vt:lpstr>
      <vt:lpstr>La MISSION des France services Vérifier la conformité </vt:lpstr>
      <vt:lpstr>Présentation PowerPoint</vt:lpstr>
      <vt:lpstr>La MISSION des France services Vérifier la conformité </vt:lpstr>
      <vt:lpstr>La MISSION des France services Vérifier la conformité </vt:lpstr>
      <vt:lpstr>La MISSION des France services Accuser reception du dossier </vt:lpstr>
      <vt:lpstr>La MISSION des France services Accuser reception du dossier</vt:lpstr>
      <vt:lpstr>La MISSION des France services Transmettre le dossier </vt:lpstr>
      <vt:lpstr>La MISSION des France services Transmettre le dossier </vt:lpstr>
      <vt:lpstr>Présentation PowerPoint</vt:lpstr>
      <vt:lpstr> Le circuit de transmission  </vt:lpstr>
      <vt:lpstr> Le circuit de transmission  </vt:lpstr>
      <vt:lpstr>Présentation PowerPoint</vt:lpstr>
      <vt:lpstr>Annexes</vt:lpstr>
      <vt:lpstr>annexes</vt:lpstr>
      <vt:lpstr>annexes</vt:lpstr>
      <vt:lpstr>annexes</vt:lpstr>
    </vt:vector>
  </TitlesOfParts>
  <Company>CNAMTS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LA  PRÉSENTATION</dc:title>
  <dc:creator>VATUS ISABELLE</dc:creator>
  <cp:lastModifiedBy>DA MALVIDADE SANDRINE (CPAM TARN et GARONNE)</cp:lastModifiedBy>
  <cp:revision>140</cp:revision>
  <dcterms:created xsi:type="dcterms:W3CDTF">2020-11-13T16:13:20Z</dcterms:created>
  <dcterms:modified xsi:type="dcterms:W3CDTF">2021-05-21T11:04:38Z</dcterms:modified>
</cp:coreProperties>
</file>